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8"/>
  </p:notesMasterIdLst>
  <p:sldIdLst>
    <p:sldId id="256" r:id="rId2"/>
    <p:sldId id="258" r:id="rId3"/>
    <p:sldId id="260" r:id="rId4"/>
    <p:sldId id="259" r:id="rId5"/>
    <p:sldId id="296" r:id="rId6"/>
    <p:sldId id="304" r:id="rId7"/>
    <p:sldId id="301" r:id="rId8"/>
    <p:sldId id="302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2" r:id="rId17"/>
    <p:sldId id="316" r:id="rId18"/>
    <p:sldId id="318" r:id="rId19"/>
    <p:sldId id="317" r:id="rId20"/>
    <p:sldId id="319" r:id="rId21"/>
    <p:sldId id="320" r:id="rId22"/>
    <p:sldId id="321" r:id="rId23"/>
    <p:sldId id="298" r:id="rId24"/>
    <p:sldId id="299" r:id="rId25"/>
    <p:sldId id="300" r:id="rId26"/>
    <p:sldId id="265" r:id="rId27"/>
  </p:sldIdLst>
  <p:sldSz cx="9144000" cy="5143500" type="screen16x9"/>
  <p:notesSz cx="6858000" cy="9144000"/>
  <p:embeddedFontLst>
    <p:embeddedFont>
      <p:font typeface="Albert Sans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C429F2-1901-4712-AEA8-E4B026C0119A}">
  <a:tblStyle styleId="{D8C429F2-1901-4712-AEA8-E4B026C011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B181314-9687-4C13-965C-A8AE8D9389F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2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10f9e629e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10f9e629e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g111e7c571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" name="Google Shape;1167;g111e7c571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g20a3ae21fea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" name="Google Shape;1160;g20a3ae21fea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11e375b9f5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11e375b9f5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1452600"/>
            <a:ext cx="4389000" cy="18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3281400"/>
            <a:ext cx="438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15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13" name="Google Shape;413;p15"/>
          <p:cNvGrpSpPr/>
          <p:nvPr/>
        </p:nvGrpSpPr>
        <p:grpSpPr>
          <a:xfrm>
            <a:off x="6250425" y="-481250"/>
            <a:ext cx="3606900" cy="1063500"/>
            <a:chOff x="6250425" y="-481250"/>
            <a:chExt cx="3606900" cy="1063500"/>
          </a:xfrm>
        </p:grpSpPr>
        <p:grpSp>
          <p:nvGrpSpPr>
            <p:cNvPr id="414" name="Google Shape;414;p15"/>
            <p:cNvGrpSpPr/>
            <p:nvPr/>
          </p:nvGrpSpPr>
          <p:grpSpPr>
            <a:xfrm>
              <a:off x="6250425" y="-481250"/>
              <a:ext cx="3606900" cy="1063500"/>
              <a:chOff x="6250425" y="-481250"/>
              <a:chExt cx="3606900" cy="1063500"/>
            </a:xfrm>
          </p:grpSpPr>
          <p:sp>
            <p:nvSpPr>
              <p:cNvPr id="415" name="Google Shape;415;p15"/>
              <p:cNvSpPr/>
              <p:nvPr/>
            </p:nvSpPr>
            <p:spPr>
              <a:xfrm rot="5400000">
                <a:off x="7522125" y="-1752950"/>
                <a:ext cx="1063500" cy="3606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  <p:grpSp>
            <p:nvGrpSpPr>
              <p:cNvPr id="416" name="Google Shape;416;p15"/>
              <p:cNvGrpSpPr/>
              <p:nvPr/>
            </p:nvGrpSpPr>
            <p:grpSpPr>
              <a:xfrm>
                <a:off x="6329525" y="-412550"/>
                <a:ext cx="3511953" cy="926105"/>
                <a:chOff x="6329525" y="-412550"/>
                <a:chExt cx="3511953" cy="926105"/>
              </a:xfrm>
            </p:grpSpPr>
            <p:cxnSp>
              <p:nvCxnSpPr>
                <p:cNvPr id="417" name="Google Shape;417;p15"/>
                <p:cNvCxnSpPr/>
                <p:nvPr/>
              </p:nvCxnSpPr>
              <p:spPr>
                <a:xfrm rot="10800000">
                  <a:off x="6337685" y="-412550"/>
                  <a:ext cx="3442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8" name="Google Shape;418;p15"/>
                <p:cNvCxnSpPr/>
                <p:nvPr/>
              </p:nvCxnSpPr>
              <p:spPr>
                <a:xfrm>
                  <a:off x="8051825" y="-1980525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19" name="Google Shape;419;p15"/>
                <p:cNvCxnSpPr/>
                <p:nvPr/>
              </p:nvCxnSpPr>
              <p:spPr>
                <a:xfrm>
                  <a:off x="8051825" y="-1826187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0" name="Google Shape;420;p15"/>
                <p:cNvCxnSpPr/>
                <p:nvPr/>
              </p:nvCxnSpPr>
              <p:spPr>
                <a:xfrm>
                  <a:off x="8051825" y="-1671850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1" name="Google Shape;421;p15"/>
                <p:cNvCxnSpPr/>
                <p:nvPr/>
              </p:nvCxnSpPr>
              <p:spPr>
                <a:xfrm>
                  <a:off x="8051825" y="-1517512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2" name="Google Shape;422;p15"/>
                <p:cNvCxnSpPr/>
                <p:nvPr/>
              </p:nvCxnSpPr>
              <p:spPr>
                <a:xfrm>
                  <a:off x="8051825" y="-1363175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3" name="Google Shape;423;p15"/>
                <p:cNvCxnSpPr/>
                <p:nvPr/>
              </p:nvCxnSpPr>
              <p:spPr>
                <a:xfrm rot="10800000">
                  <a:off x="6332978" y="513475"/>
                  <a:ext cx="3508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4" name="Google Shape;424;p15"/>
                <p:cNvCxnSpPr/>
                <p:nvPr/>
              </p:nvCxnSpPr>
              <p:spPr>
                <a:xfrm rot="5400000">
                  <a:off x="93110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5" name="Google Shape;425;p15"/>
                <p:cNvCxnSpPr/>
                <p:nvPr/>
              </p:nvCxnSpPr>
              <p:spPr>
                <a:xfrm rot="5400000">
                  <a:off x="91388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6" name="Google Shape;426;p15"/>
                <p:cNvCxnSpPr/>
                <p:nvPr/>
              </p:nvCxnSpPr>
              <p:spPr>
                <a:xfrm rot="5400000">
                  <a:off x="89666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7" name="Google Shape;427;p15"/>
                <p:cNvCxnSpPr/>
                <p:nvPr/>
              </p:nvCxnSpPr>
              <p:spPr>
                <a:xfrm rot="5400000">
                  <a:off x="87944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8" name="Google Shape;428;p15"/>
                <p:cNvCxnSpPr/>
                <p:nvPr/>
              </p:nvCxnSpPr>
              <p:spPr>
                <a:xfrm rot="5400000">
                  <a:off x="86221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9" name="Google Shape;429;p15"/>
                <p:cNvCxnSpPr/>
                <p:nvPr/>
              </p:nvCxnSpPr>
              <p:spPr>
                <a:xfrm rot="5400000">
                  <a:off x="84499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0" name="Google Shape;430;p15"/>
                <p:cNvCxnSpPr/>
                <p:nvPr/>
              </p:nvCxnSpPr>
              <p:spPr>
                <a:xfrm rot="5400000">
                  <a:off x="82777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1" name="Google Shape;431;p15"/>
                <p:cNvCxnSpPr/>
                <p:nvPr/>
              </p:nvCxnSpPr>
              <p:spPr>
                <a:xfrm rot="5400000">
                  <a:off x="81055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2" name="Google Shape;432;p15"/>
                <p:cNvCxnSpPr/>
                <p:nvPr/>
              </p:nvCxnSpPr>
              <p:spPr>
                <a:xfrm rot="5400000">
                  <a:off x="79332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3" name="Google Shape;433;p15"/>
                <p:cNvCxnSpPr/>
                <p:nvPr/>
              </p:nvCxnSpPr>
              <p:spPr>
                <a:xfrm rot="5400000">
                  <a:off x="77610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4" name="Google Shape;434;p15"/>
                <p:cNvCxnSpPr/>
                <p:nvPr/>
              </p:nvCxnSpPr>
              <p:spPr>
                <a:xfrm rot="5400000">
                  <a:off x="75888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5" name="Google Shape;435;p15"/>
                <p:cNvCxnSpPr/>
                <p:nvPr/>
              </p:nvCxnSpPr>
              <p:spPr>
                <a:xfrm rot="5400000">
                  <a:off x="74166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6" name="Google Shape;436;p15"/>
                <p:cNvCxnSpPr/>
                <p:nvPr/>
              </p:nvCxnSpPr>
              <p:spPr>
                <a:xfrm rot="5400000">
                  <a:off x="72443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7" name="Google Shape;437;p15"/>
                <p:cNvCxnSpPr/>
                <p:nvPr/>
              </p:nvCxnSpPr>
              <p:spPr>
                <a:xfrm rot="5400000">
                  <a:off x="70721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8" name="Google Shape;438;p15"/>
                <p:cNvCxnSpPr/>
                <p:nvPr/>
              </p:nvCxnSpPr>
              <p:spPr>
                <a:xfrm rot="5400000">
                  <a:off x="68999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39" name="Google Shape;439;p15"/>
                <p:cNvCxnSpPr/>
                <p:nvPr/>
              </p:nvCxnSpPr>
              <p:spPr>
                <a:xfrm rot="5400000">
                  <a:off x="67277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40" name="Google Shape;440;p15"/>
                <p:cNvCxnSpPr/>
                <p:nvPr/>
              </p:nvCxnSpPr>
              <p:spPr>
                <a:xfrm rot="5400000">
                  <a:off x="65554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41" name="Google Shape;441;p15"/>
                <p:cNvCxnSpPr/>
                <p:nvPr/>
              </p:nvCxnSpPr>
              <p:spPr>
                <a:xfrm rot="5400000">
                  <a:off x="63832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42" name="Google Shape;442;p15"/>
                <p:cNvCxnSpPr/>
                <p:nvPr/>
              </p:nvCxnSpPr>
              <p:spPr>
                <a:xfrm rot="5400000">
                  <a:off x="62110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43" name="Google Shape;443;p15"/>
                <p:cNvCxnSpPr/>
                <p:nvPr/>
              </p:nvCxnSpPr>
              <p:spPr>
                <a:xfrm rot="5400000">
                  <a:off x="60388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44" name="Google Shape;444;p15"/>
                <p:cNvCxnSpPr/>
                <p:nvPr/>
              </p:nvCxnSpPr>
              <p:spPr>
                <a:xfrm rot="5400000">
                  <a:off x="58665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445" name="Google Shape;445;p15"/>
            <p:cNvSpPr/>
            <p:nvPr/>
          </p:nvSpPr>
          <p:spPr>
            <a:xfrm flipH="1">
              <a:off x="6334250" y="57675"/>
              <a:ext cx="3086100" cy="463550"/>
            </a:xfrm>
            <a:custGeom>
              <a:avLst/>
              <a:gdLst/>
              <a:ahLst/>
              <a:cxnLst/>
              <a:rect l="l" t="t" r="r" b="b"/>
              <a:pathLst>
                <a:path w="123444" h="18542" extrusionOk="0">
                  <a:moveTo>
                    <a:pt x="0" y="16256"/>
                  </a:moveTo>
                  <a:lnTo>
                    <a:pt x="4064" y="16002"/>
                  </a:lnTo>
                  <a:lnTo>
                    <a:pt x="6604" y="17018"/>
                  </a:lnTo>
                  <a:lnTo>
                    <a:pt x="10668" y="15240"/>
                  </a:lnTo>
                  <a:lnTo>
                    <a:pt x="14986" y="16764"/>
                  </a:lnTo>
                  <a:lnTo>
                    <a:pt x="15748" y="0"/>
                  </a:lnTo>
                  <a:lnTo>
                    <a:pt x="16764" y="18034"/>
                  </a:lnTo>
                  <a:lnTo>
                    <a:pt x="18796" y="14478"/>
                  </a:lnTo>
                  <a:lnTo>
                    <a:pt x="24638" y="16256"/>
                  </a:lnTo>
                  <a:lnTo>
                    <a:pt x="32258" y="15748"/>
                  </a:lnTo>
                  <a:lnTo>
                    <a:pt x="34798" y="17018"/>
                  </a:lnTo>
                  <a:lnTo>
                    <a:pt x="36068" y="2032"/>
                  </a:lnTo>
                  <a:lnTo>
                    <a:pt x="37338" y="18542"/>
                  </a:lnTo>
                  <a:lnTo>
                    <a:pt x="39116" y="14478"/>
                  </a:lnTo>
                  <a:lnTo>
                    <a:pt x="43434" y="16256"/>
                  </a:lnTo>
                  <a:lnTo>
                    <a:pt x="50038" y="15240"/>
                  </a:lnTo>
                  <a:lnTo>
                    <a:pt x="56134" y="16002"/>
                  </a:lnTo>
                  <a:lnTo>
                    <a:pt x="57404" y="3556"/>
                  </a:lnTo>
                  <a:lnTo>
                    <a:pt x="59182" y="17780"/>
                  </a:lnTo>
                  <a:lnTo>
                    <a:pt x="63246" y="13716"/>
                  </a:lnTo>
                  <a:lnTo>
                    <a:pt x="69342" y="15748"/>
                  </a:lnTo>
                  <a:lnTo>
                    <a:pt x="75692" y="14478"/>
                  </a:lnTo>
                  <a:lnTo>
                    <a:pt x="83820" y="16002"/>
                  </a:lnTo>
                  <a:lnTo>
                    <a:pt x="123444" y="1574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Google Shape;545;p18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18"/>
          <p:cNvSpPr txBox="1">
            <a:spLocks noGrp="1"/>
          </p:cNvSpPr>
          <p:nvPr>
            <p:ph type="title" hasCustomPrompt="1"/>
          </p:nvPr>
        </p:nvSpPr>
        <p:spPr>
          <a:xfrm>
            <a:off x="715088" y="2042538"/>
            <a:ext cx="29262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7" name="Google Shape;547;p18"/>
          <p:cNvSpPr txBox="1">
            <a:spLocks noGrp="1"/>
          </p:cNvSpPr>
          <p:nvPr>
            <p:ph type="subTitle" idx="1"/>
          </p:nvPr>
        </p:nvSpPr>
        <p:spPr>
          <a:xfrm>
            <a:off x="715088" y="2735249"/>
            <a:ext cx="29262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8" name="Google Shape;548;p18"/>
          <p:cNvSpPr txBox="1">
            <a:spLocks noGrp="1"/>
          </p:cNvSpPr>
          <p:nvPr>
            <p:ph type="title" idx="2" hasCustomPrompt="1"/>
          </p:nvPr>
        </p:nvSpPr>
        <p:spPr>
          <a:xfrm>
            <a:off x="715088" y="534989"/>
            <a:ext cx="29262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9" name="Google Shape;549;p18"/>
          <p:cNvSpPr txBox="1">
            <a:spLocks noGrp="1"/>
          </p:cNvSpPr>
          <p:nvPr>
            <p:ph type="subTitle" idx="3"/>
          </p:nvPr>
        </p:nvSpPr>
        <p:spPr>
          <a:xfrm>
            <a:off x="715088" y="1227701"/>
            <a:ext cx="29262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0" name="Google Shape;550;p18"/>
          <p:cNvSpPr txBox="1">
            <a:spLocks noGrp="1"/>
          </p:cNvSpPr>
          <p:nvPr>
            <p:ph type="title" idx="4" hasCustomPrompt="1"/>
          </p:nvPr>
        </p:nvSpPr>
        <p:spPr>
          <a:xfrm>
            <a:off x="715088" y="3550075"/>
            <a:ext cx="29262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1" name="Google Shape;551;p18"/>
          <p:cNvSpPr txBox="1">
            <a:spLocks noGrp="1"/>
          </p:cNvSpPr>
          <p:nvPr>
            <p:ph type="subTitle" idx="5"/>
          </p:nvPr>
        </p:nvSpPr>
        <p:spPr>
          <a:xfrm>
            <a:off x="715088" y="4242797"/>
            <a:ext cx="29262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8" name="Google Shape;698;p23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2"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0" name="Google Shape;700;p24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1" name="Google Shape;701;p24"/>
          <p:cNvGrpSpPr/>
          <p:nvPr/>
        </p:nvGrpSpPr>
        <p:grpSpPr>
          <a:xfrm>
            <a:off x="-76200" y="-11550"/>
            <a:ext cx="3162300" cy="5166600"/>
            <a:chOff x="-76200" y="-11550"/>
            <a:chExt cx="3162300" cy="5166600"/>
          </a:xfrm>
        </p:grpSpPr>
        <p:grpSp>
          <p:nvGrpSpPr>
            <p:cNvPr id="702" name="Google Shape;702;p24"/>
            <p:cNvGrpSpPr/>
            <p:nvPr/>
          </p:nvGrpSpPr>
          <p:grpSpPr>
            <a:xfrm>
              <a:off x="13200" y="-11550"/>
              <a:ext cx="3072900" cy="5166600"/>
              <a:chOff x="6071100" y="-11550"/>
              <a:chExt cx="3072900" cy="5166600"/>
            </a:xfrm>
          </p:grpSpPr>
          <p:sp>
            <p:nvSpPr>
              <p:cNvPr id="703" name="Google Shape;703;p24"/>
              <p:cNvSpPr/>
              <p:nvPr/>
            </p:nvSpPr>
            <p:spPr>
              <a:xfrm>
                <a:off x="6071100" y="75"/>
                <a:ext cx="3072900" cy="51435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  <p:grpSp>
            <p:nvGrpSpPr>
              <p:cNvPr id="704" name="Google Shape;704;p24"/>
              <p:cNvGrpSpPr/>
              <p:nvPr/>
            </p:nvGrpSpPr>
            <p:grpSpPr>
              <a:xfrm>
                <a:off x="6151050" y="-11550"/>
                <a:ext cx="2932533" cy="5166600"/>
                <a:chOff x="5981350" y="-11550"/>
                <a:chExt cx="2932533" cy="5166600"/>
              </a:xfrm>
            </p:grpSpPr>
            <p:cxnSp>
              <p:nvCxnSpPr>
                <p:cNvPr id="705" name="Google Shape;705;p24"/>
                <p:cNvCxnSpPr/>
                <p:nvPr/>
              </p:nvCxnSpPr>
              <p:spPr>
                <a:xfrm>
                  <a:off x="7061717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06" name="Google Shape;706;p24"/>
                <p:cNvCxnSpPr/>
                <p:nvPr/>
              </p:nvCxnSpPr>
              <p:spPr>
                <a:xfrm>
                  <a:off x="7216055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07" name="Google Shape;707;p24"/>
                <p:cNvCxnSpPr/>
                <p:nvPr/>
              </p:nvCxnSpPr>
              <p:spPr>
                <a:xfrm>
                  <a:off x="7370393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08" name="Google Shape;708;p24"/>
                <p:cNvCxnSpPr/>
                <p:nvPr/>
              </p:nvCxnSpPr>
              <p:spPr>
                <a:xfrm>
                  <a:off x="7524732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09" name="Google Shape;709;p24"/>
                <p:cNvCxnSpPr/>
                <p:nvPr/>
              </p:nvCxnSpPr>
              <p:spPr>
                <a:xfrm>
                  <a:off x="7679070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0" name="Google Shape;710;p24"/>
                <p:cNvCxnSpPr/>
                <p:nvPr/>
              </p:nvCxnSpPr>
              <p:spPr>
                <a:xfrm>
                  <a:off x="7833408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1" name="Google Shape;711;p24"/>
                <p:cNvCxnSpPr/>
                <p:nvPr/>
              </p:nvCxnSpPr>
              <p:spPr>
                <a:xfrm>
                  <a:off x="7987746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2" name="Google Shape;712;p24"/>
                <p:cNvCxnSpPr/>
                <p:nvPr/>
              </p:nvCxnSpPr>
              <p:spPr>
                <a:xfrm>
                  <a:off x="8142084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3" name="Google Shape;713;p24"/>
                <p:cNvCxnSpPr/>
                <p:nvPr/>
              </p:nvCxnSpPr>
              <p:spPr>
                <a:xfrm>
                  <a:off x="8296422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4" name="Google Shape;714;p24"/>
                <p:cNvCxnSpPr/>
                <p:nvPr/>
              </p:nvCxnSpPr>
              <p:spPr>
                <a:xfrm>
                  <a:off x="8450761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5" name="Google Shape;715;p24"/>
                <p:cNvCxnSpPr/>
                <p:nvPr/>
              </p:nvCxnSpPr>
              <p:spPr>
                <a:xfrm>
                  <a:off x="8605099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6" name="Google Shape;716;p24"/>
                <p:cNvCxnSpPr/>
                <p:nvPr/>
              </p:nvCxnSpPr>
              <p:spPr>
                <a:xfrm>
                  <a:off x="8759437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17" name="Google Shape;717;p24"/>
                <p:cNvCxnSpPr/>
                <p:nvPr/>
              </p:nvCxnSpPr>
              <p:spPr>
                <a:xfrm>
                  <a:off x="8913775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grpSp>
              <p:nvGrpSpPr>
                <p:cNvPr id="718" name="Google Shape;718;p24"/>
                <p:cNvGrpSpPr/>
                <p:nvPr/>
              </p:nvGrpSpPr>
              <p:grpSpPr>
                <a:xfrm>
                  <a:off x="5981350" y="-11550"/>
                  <a:ext cx="2932533" cy="5166600"/>
                  <a:chOff x="5981350" y="-11550"/>
                  <a:chExt cx="2932533" cy="5166600"/>
                </a:xfrm>
              </p:grpSpPr>
              <p:cxnSp>
                <p:nvCxnSpPr>
                  <p:cNvPr id="719" name="Google Shape;719;p24"/>
                  <p:cNvCxnSpPr/>
                  <p:nvPr/>
                </p:nvCxnSpPr>
                <p:spPr>
                  <a:xfrm>
                    <a:off x="5981350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0" name="Google Shape;720;p24"/>
                  <p:cNvCxnSpPr/>
                  <p:nvPr/>
                </p:nvCxnSpPr>
                <p:spPr>
                  <a:xfrm>
                    <a:off x="6135688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1" name="Google Shape;721;p24"/>
                  <p:cNvCxnSpPr/>
                  <p:nvPr/>
                </p:nvCxnSpPr>
                <p:spPr>
                  <a:xfrm>
                    <a:off x="6290026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2" name="Google Shape;722;p24"/>
                  <p:cNvCxnSpPr/>
                  <p:nvPr/>
                </p:nvCxnSpPr>
                <p:spPr>
                  <a:xfrm>
                    <a:off x="6444364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3" name="Google Shape;723;p24"/>
                  <p:cNvCxnSpPr/>
                  <p:nvPr/>
                </p:nvCxnSpPr>
                <p:spPr>
                  <a:xfrm>
                    <a:off x="6598703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4" name="Google Shape;724;p24"/>
                  <p:cNvCxnSpPr/>
                  <p:nvPr/>
                </p:nvCxnSpPr>
                <p:spPr>
                  <a:xfrm>
                    <a:off x="6753041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25" name="Google Shape;725;p24"/>
                  <p:cNvCxnSpPr/>
                  <p:nvPr/>
                </p:nvCxnSpPr>
                <p:spPr>
                  <a:xfrm>
                    <a:off x="6907379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grpSp>
                <p:nvGrpSpPr>
                  <p:cNvPr id="726" name="Google Shape;726;p24"/>
                  <p:cNvGrpSpPr/>
                  <p:nvPr/>
                </p:nvGrpSpPr>
                <p:grpSpPr>
                  <a:xfrm>
                    <a:off x="5981355" y="69825"/>
                    <a:ext cx="2932528" cy="4994525"/>
                    <a:chOff x="5925500" y="69825"/>
                    <a:chExt cx="2979000" cy="4994525"/>
                  </a:xfrm>
                </p:grpSpPr>
                <p:cxnSp>
                  <p:nvCxnSpPr>
                    <p:cNvPr id="727" name="Google Shape;727;p24"/>
                    <p:cNvCxnSpPr/>
                    <p:nvPr/>
                  </p:nvCxnSpPr>
                  <p:spPr>
                    <a:xfrm>
                      <a:off x="5925500" y="698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28" name="Google Shape;728;p24"/>
                    <p:cNvCxnSpPr/>
                    <p:nvPr/>
                  </p:nvCxnSpPr>
                  <p:spPr>
                    <a:xfrm>
                      <a:off x="5925500" y="2420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29" name="Google Shape;729;p24"/>
                    <p:cNvCxnSpPr/>
                    <p:nvPr/>
                  </p:nvCxnSpPr>
                  <p:spPr>
                    <a:xfrm>
                      <a:off x="5925500" y="4142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30" name="Google Shape;730;p24"/>
                    <p:cNvCxnSpPr/>
                    <p:nvPr/>
                  </p:nvCxnSpPr>
                  <p:spPr>
                    <a:xfrm>
                      <a:off x="5925500" y="5865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31" name="Google Shape;731;p24"/>
                    <p:cNvCxnSpPr/>
                    <p:nvPr/>
                  </p:nvCxnSpPr>
                  <p:spPr>
                    <a:xfrm>
                      <a:off x="5925500" y="7587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32" name="Google Shape;732;p24"/>
                    <p:cNvCxnSpPr/>
                    <p:nvPr/>
                  </p:nvCxnSpPr>
                  <p:spPr>
                    <a:xfrm>
                      <a:off x="5925500" y="9309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33" name="Google Shape;733;p24"/>
                    <p:cNvCxnSpPr/>
                    <p:nvPr/>
                  </p:nvCxnSpPr>
                  <p:spPr>
                    <a:xfrm>
                      <a:off x="5925500" y="11031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34" name="Google Shape;734;p24"/>
                    <p:cNvCxnSpPr/>
                    <p:nvPr/>
                  </p:nvCxnSpPr>
                  <p:spPr>
                    <a:xfrm>
                      <a:off x="5925500" y="12754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35" name="Google Shape;735;p24"/>
                    <p:cNvCxnSpPr/>
                    <p:nvPr/>
                  </p:nvCxnSpPr>
                  <p:spPr>
                    <a:xfrm>
                      <a:off x="5925500" y="14476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36" name="Google Shape;736;p24"/>
                    <p:cNvCxnSpPr/>
                    <p:nvPr/>
                  </p:nvCxnSpPr>
                  <p:spPr>
                    <a:xfrm>
                      <a:off x="5925500" y="16198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37" name="Google Shape;737;p24"/>
                    <p:cNvCxnSpPr/>
                    <p:nvPr/>
                  </p:nvCxnSpPr>
                  <p:spPr>
                    <a:xfrm>
                      <a:off x="5925500" y="17920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38" name="Google Shape;738;p24"/>
                    <p:cNvCxnSpPr/>
                    <p:nvPr/>
                  </p:nvCxnSpPr>
                  <p:spPr>
                    <a:xfrm>
                      <a:off x="5925500" y="19643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39" name="Google Shape;739;p24"/>
                    <p:cNvCxnSpPr/>
                    <p:nvPr/>
                  </p:nvCxnSpPr>
                  <p:spPr>
                    <a:xfrm>
                      <a:off x="5925500" y="21365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40" name="Google Shape;740;p24"/>
                    <p:cNvCxnSpPr/>
                    <p:nvPr/>
                  </p:nvCxnSpPr>
                  <p:spPr>
                    <a:xfrm>
                      <a:off x="5925500" y="23087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41" name="Google Shape;741;p24"/>
                    <p:cNvCxnSpPr/>
                    <p:nvPr/>
                  </p:nvCxnSpPr>
                  <p:spPr>
                    <a:xfrm>
                      <a:off x="5925500" y="24809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42" name="Google Shape;742;p24"/>
                    <p:cNvCxnSpPr/>
                    <p:nvPr/>
                  </p:nvCxnSpPr>
                  <p:spPr>
                    <a:xfrm>
                      <a:off x="5925500" y="26532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43" name="Google Shape;743;p24"/>
                    <p:cNvCxnSpPr/>
                    <p:nvPr/>
                  </p:nvCxnSpPr>
                  <p:spPr>
                    <a:xfrm>
                      <a:off x="5925500" y="28254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44" name="Google Shape;744;p24"/>
                    <p:cNvCxnSpPr/>
                    <p:nvPr/>
                  </p:nvCxnSpPr>
                  <p:spPr>
                    <a:xfrm>
                      <a:off x="5925500" y="29976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45" name="Google Shape;745;p24"/>
                    <p:cNvCxnSpPr/>
                    <p:nvPr/>
                  </p:nvCxnSpPr>
                  <p:spPr>
                    <a:xfrm>
                      <a:off x="5925500" y="31698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46" name="Google Shape;746;p24"/>
                    <p:cNvCxnSpPr/>
                    <p:nvPr/>
                  </p:nvCxnSpPr>
                  <p:spPr>
                    <a:xfrm>
                      <a:off x="5925500" y="33421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47" name="Google Shape;747;p24"/>
                    <p:cNvCxnSpPr/>
                    <p:nvPr/>
                  </p:nvCxnSpPr>
                  <p:spPr>
                    <a:xfrm>
                      <a:off x="5925500" y="35143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48" name="Google Shape;748;p24"/>
                    <p:cNvCxnSpPr/>
                    <p:nvPr/>
                  </p:nvCxnSpPr>
                  <p:spPr>
                    <a:xfrm>
                      <a:off x="5925500" y="36865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49" name="Google Shape;749;p24"/>
                    <p:cNvCxnSpPr/>
                    <p:nvPr/>
                  </p:nvCxnSpPr>
                  <p:spPr>
                    <a:xfrm>
                      <a:off x="5925500" y="38587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50" name="Google Shape;750;p24"/>
                    <p:cNvCxnSpPr/>
                    <p:nvPr/>
                  </p:nvCxnSpPr>
                  <p:spPr>
                    <a:xfrm>
                      <a:off x="5925500" y="40310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51" name="Google Shape;751;p24"/>
                    <p:cNvCxnSpPr/>
                    <p:nvPr/>
                  </p:nvCxnSpPr>
                  <p:spPr>
                    <a:xfrm>
                      <a:off x="5925500" y="42032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52" name="Google Shape;752;p24"/>
                    <p:cNvCxnSpPr/>
                    <p:nvPr/>
                  </p:nvCxnSpPr>
                  <p:spPr>
                    <a:xfrm>
                      <a:off x="5925500" y="43754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53" name="Google Shape;753;p24"/>
                    <p:cNvCxnSpPr/>
                    <p:nvPr/>
                  </p:nvCxnSpPr>
                  <p:spPr>
                    <a:xfrm>
                      <a:off x="5925500" y="45476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54" name="Google Shape;754;p24"/>
                    <p:cNvCxnSpPr/>
                    <p:nvPr/>
                  </p:nvCxnSpPr>
                  <p:spPr>
                    <a:xfrm>
                      <a:off x="5925500" y="47199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55" name="Google Shape;755;p24"/>
                    <p:cNvCxnSpPr/>
                    <p:nvPr/>
                  </p:nvCxnSpPr>
                  <p:spPr>
                    <a:xfrm>
                      <a:off x="5925500" y="48921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56" name="Google Shape;756;p24"/>
                    <p:cNvCxnSpPr/>
                    <p:nvPr/>
                  </p:nvCxnSpPr>
                  <p:spPr>
                    <a:xfrm>
                      <a:off x="5925500" y="50643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</p:grpSp>
          </p:grpSp>
        </p:grpSp>
        <p:grpSp>
          <p:nvGrpSpPr>
            <p:cNvPr id="757" name="Google Shape;757;p24"/>
            <p:cNvGrpSpPr/>
            <p:nvPr/>
          </p:nvGrpSpPr>
          <p:grpSpPr>
            <a:xfrm flipH="1">
              <a:off x="-76200" y="902600"/>
              <a:ext cx="3086100" cy="3338300"/>
              <a:chOff x="6134100" y="902600"/>
              <a:chExt cx="3086100" cy="3338300"/>
            </a:xfrm>
          </p:grpSpPr>
          <p:sp>
            <p:nvSpPr>
              <p:cNvPr id="758" name="Google Shape;758;p24"/>
              <p:cNvSpPr/>
              <p:nvPr/>
            </p:nvSpPr>
            <p:spPr>
              <a:xfrm>
                <a:off x="6134100" y="377735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759" name="Google Shape;759;p24"/>
              <p:cNvSpPr/>
              <p:nvPr/>
            </p:nvSpPr>
            <p:spPr>
              <a:xfrm flipH="1">
                <a:off x="6134100" y="320240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760" name="Google Shape;760;p24"/>
              <p:cNvSpPr/>
              <p:nvPr/>
            </p:nvSpPr>
            <p:spPr>
              <a:xfrm>
                <a:off x="6134100" y="262745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761" name="Google Shape;761;p24"/>
              <p:cNvSpPr/>
              <p:nvPr/>
            </p:nvSpPr>
            <p:spPr>
              <a:xfrm flipH="1">
                <a:off x="6134100" y="205250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762" name="Google Shape;762;p24"/>
              <p:cNvSpPr/>
              <p:nvPr/>
            </p:nvSpPr>
            <p:spPr>
              <a:xfrm>
                <a:off x="6134100" y="147755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763" name="Google Shape;763;p24"/>
              <p:cNvSpPr/>
              <p:nvPr/>
            </p:nvSpPr>
            <p:spPr>
              <a:xfrm flipH="1">
                <a:off x="6134100" y="90260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5" name="Google Shape;765;p25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66" name="Google Shape;766;p25"/>
          <p:cNvGrpSpPr/>
          <p:nvPr/>
        </p:nvGrpSpPr>
        <p:grpSpPr>
          <a:xfrm>
            <a:off x="7377400" y="-11550"/>
            <a:ext cx="3149100" cy="5166600"/>
            <a:chOff x="6071100" y="-11550"/>
            <a:chExt cx="3149100" cy="5166600"/>
          </a:xfrm>
        </p:grpSpPr>
        <p:grpSp>
          <p:nvGrpSpPr>
            <p:cNvPr id="767" name="Google Shape;767;p25"/>
            <p:cNvGrpSpPr/>
            <p:nvPr/>
          </p:nvGrpSpPr>
          <p:grpSpPr>
            <a:xfrm>
              <a:off x="6071100" y="-11550"/>
              <a:ext cx="3072900" cy="5166600"/>
              <a:chOff x="6071100" y="-11550"/>
              <a:chExt cx="3072900" cy="5166600"/>
            </a:xfrm>
          </p:grpSpPr>
          <p:sp>
            <p:nvSpPr>
              <p:cNvPr id="768" name="Google Shape;768;p25"/>
              <p:cNvSpPr/>
              <p:nvPr/>
            </p:nvSpPr>
            <p:spPr>
              <a:xfrm>
                <a:off x="6071100" y="75"/>
                <a:ext cx="3072900" cy="51435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  <p:grpSp>
            <p:nvGrpSpPr>
              <p:cNvPr id="769" name="Google Shape;769;p25"/>
              <p:cNvGrpSpPr/>
              <p:nvPr/>
            </p:nvGrpSpPr>
            <p:grpSpPr>
              <a:xfrm>
                <a:off x="6151050" y="-11550"/>
                <a:ext cx="2932533" cy="5166600"/>
                <a:chOff x="5981350" y="-11550"/>
                <a:chExt cx="2932533" cy="5166600"/>
              </a:xfrm>
            </p:grpSpPr>
            <p:cxnSp>
              <p:nvCxnSpPr>
                <p:cNvPr id="770" name="Google Shape;770;p25"/>
                <p:cNvCxnSpPr/>
                <p:nvPr/>
              </p:nvCxnSpPr>
              <p:spPr>
                <a:xfrm>
                  <a:off x="7061717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1" name="Google Shape;771;p25"/>
                <p:cNvCxnSpPr/>
                <p:nvPr/>
              </p:nvCxnSpPr>
              <p:spPr>
                <a:xfrm>
                  <a:off x="7216055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2" name="Google Shape;772;p25"/>
                <p:cNvCxnSpPr/>
                <p:nvPr/>
              </p:nvCxnSpPr>
              <p:spPr>
                <a:xfrm>
                  <a:off x="7370393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3" name="Google Shape;773;p25"/>
                <p:cNvCxnSpPr/>
                <p:nvPr/>
              </p:nvCxnSpPr>
              <p:spPr>
                <a:xfrm>
                  <a:off x="7524732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4" name="Google Shape;774;p25"/>
                <p:cNvCxnSpPr/>
                <p:nvPr/>
              </p:nvCxnSpPr>
              <p:spPr>
                <a:xfrm>
                  <a:off x="7679070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5" name="Google Shape;775;p25"/>
                <p:cNvCxnSpPr/>
                <p:nvPr/>
              </p:nvCxnSpPr>
              <p:spPr>
                <a:xfrm>
                  <a:off x="7833408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6" name="Google Shape;776;p25"/>
                <p:cNvCxnSpPr/>
                <p:nvPr/>
              </p:nvCxnSpPr>
              <p:spPr>
                <a:xfrm>
                  <a:off x="7987746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7" name="Google Shape;777;p25"/>
                <p:cNvCxnSpPr/>
                <p:nvPr/>
              </p:nvCxnSpPr>
              <p:spPr>
                <a:xfrm>
                  <a:off x="8142084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8" name="Google Shape;778;p25"/>
                <p:cNvCxnSpPr/>
                <p:nvPr/>
              </p:nvCxnSpPr>
              <p:spPr>
                <a:xfrm>
                  <a:off x="8296422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79" name="Google Shape;779;p25"/>
                <p:cNvCxnSpPr/>
                <p:nvPr/>
              </p:nvCxnSpPr>
              <p:spPr>
                <a:xfrm>
                  <a:off x="8450761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0" name="Google Shape;780;p25"/>
                <p:cNvCxnSpPr/>
                <p:nvPr/>
              </p:nvCxnSpPr>
              <p:spPr>
                <a:xfrm>
                  <a:off x="8605099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1" name="Google Shape;781;p25"/>
                <p:cNvCxnSpPr/>
                <p:nvPr/>
              </p:nvCxnSpPr>
              <p:spPr>
                <a:xfrm>
                  <a:off x="8759437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82" name="Google Shape;782;p25"/>
                <p:cNvCxnSpPr/>
                <p:nvPr/>
              </p:nvCxnSpPr>
              <p:spPr>
                <a:xfrm>
                  <a:off x="8913775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grpSp>
              <p:nvGrpSpPr>
                <p:cNvPr id="783" name="Google Shape;783;p25"/>
                <p:cNvGrpSpPr/>
                <p:nvPr/>
              </p:nvGrpSpPr>
              <p:grpSpPr>
                <a:xfrm>
                  <a:off x="5981350" y="-11550"/>
                  <a:ext cx="2932533" cy="5166600"/>
                  <a:chOff x="5981350" y="-11550"/>
                  <a:chExt cx="2932533" cy="5166600"/>
                </a:xfrm>
              </p:grpSpPr>
              <p:cxnSp>
                <p:nvCxnSpPr>
                  <p:cNvPr id="784" name="Google Shape;784;p25"/>
                  <p:cNvCxnSpPr/>
                  <p:nvPr/>
                </p:nvCxnSpPr>
                <p:spPr>
                  <a:xfrm>
                    <a:off x="5981350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5" name="Google Shape;785;p25"/>
                  <p:cNvCxnSpPr/>
                  <p:nvPr/>
                </p:nvCxnSpPr>
                <p:spPr>
                  <a:xfrm>
                    <a:off x="6135688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6" name="Google Shape;786;p25"/>
                  <p:cNvCxnSpPr/>
                  <p:nvPr/>
                </p:nvCxnSpPr>
                <p:spPr>
                  <a:xfrm>
                    <a:off x="6290026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7" name="Google Shape;787;p25"/>
                  <p:cNvCxnSpPr/>
                  <p:nvPr/>
                </p:nvCxnSpPr>
                <p:spPr>
                  <a:xfrm>
                    <a:off x="6444364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8" name="Google Shape;788;p25"/>
                  <p:cNvCxnSpPr/>
                  <p:nvPr/>
                </p:nvCxnSpPr>
                <p:spPr>
                  <a:xfrm>
                    <a:off x="6598703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89" name="Google Shape;789;p25"/>
                  <p:cNvCxnSpPr/>
                  <p:nvPr/>
                </p:nvCxnSpPr>
                <p:spPr>
                  <a:xfrm>
                    <a:off x="6753041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790" name="Google Shape;790;p25"/>
                  <p:cNvCxnSpPr/>
                  <p:nvPr/>
                </p:nvCxnSpPr>
                <p:spPr>
                  <a:xfrm>
                    <a:off x="6907379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grpSp>
                <p:nvGrpSpPr>
                  <p:cNvPr id="791" name="Google Shape;791;p25"/>
                  <p:cNvGrpSpPr/>
                  <p:nvPr/>
                </p:nvGrpSpPr>
                <p:grpSpPr>
                  <a:xfrm>
                    <a:off x="5981355" y="69825"/>
                    <a:ext cx="2932528" cy="4994525"/>
                    <a:chOff x="5925500" y="69825"/>
                    <a:chExt cx="2979000" cy="4994525"/>
                  </a:xfrm>
                </p:grpSpPr>
                <p:cxnSp>
                  <p:nvCxnSpPr>
                    <p:cNvPr id="792" name="Google Shape;792;p25"/>
                    <p:cNvCxnSpPr/>
                    <p:nvPr/>
                  </p:nvCxnSpPr>
                  <p:spPr>
                    <a:xfrm>
                      <a:off x="5925500" y="698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93" name="Google Shape;793;p25"/>
                    <p:cNvCxnSpPr/>
                    <p:nvPr/>
                  </p:nvCxnSpPr>
                  <p:spPr>
                    <a:xfrm>
                      <a:off x="5925500" y="2420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94" name="Google Shape;794;p25"/>
                    <p:cNvCxnSpPr/>
                    <p:nvPr/>
                  </p:nvCxnSpPr>
                  <p:spPr>
                    <a:xfrm>
                      <a:off x="5925500" y="4142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95" name="Google Shape;795;p25"/>
                    <p:cNvCxnSpPr/>
                    <p:nvPr/>
                  </p:nvCxnSpPr>
                  <p:spPr>
                    <a:xfrm>
                      <a:off x="5925500" y="5865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96" name="Google Shape;796;p25"/>
                    <p:cNvCxnSpPr/>
                    <p:nvPr/>
                  </p:nvCxnSpPr>
                  <p:spPr>
                    <a:xfrm>
                      <a:off x="5925500" y="7587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97" name="Google Shape;797;p25"/>
                    <p:cNvCxnSpPr/>
                    <p:nvPr/>
                  </p:nvCxnSpPr>
                  <p:spPr>
                    <a:xfrm>
                      <a:off x="5925500" y="9309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98" name="Google Shape;798;p25"/>
                    <p:cNvCxnSpPr/>
                    <p:nvPr/>
                  </p:nvCxnSpPr>
                  <p:spPr>
                    <a:xfrm>
                      <a:off x="5925500" y="11031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799" name="Google Shape;799;p25"/>
                    <p:cNvCxnSpPr/>
                    <p:nvPr/>
                  </p:nvCxnSpPr>
                  <p:spPr>
                    <a:xfrm>
                      <a:off x="5925500" y="12754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00" name="Google Shape;800;p25"/>
                    <p:cNvCxnSpPr/>
                    <p:nvPr/>
                  </p:nvCxnSpPr>
                  <p:spPr>
                    <a:xfrm>
                      <a:off x="5925500" y="14476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01" name="Google Shape;801;p25"/>
                    <p:cNvCxnSpPr/>
                    <p:nvPr/>
                  </p:nvCxnSpPr>
                  <p:spPr>
                    <a:xfrm>
                      <a:off x="5925500" y="16198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02" name="Google Shape;802;p25"/>
                    <p:cNvCxnSpPr/>
                    <p:nvPr/>
                  </p:nvCxnSpPr>
                  <p:spPr>
                    <a:xfrm>
                      <a:off x="5925500" y="17920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03" name="Google Shape;803;p25"/>
                    <p:cNvCxnSpPr/>
                    <p:nvPr/>
                  </p:nvCxnSpPr>
                  <p:spPr>
                    <a:xfrm>
                      <a:off x="5925500" y="19643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04" name="Google Shape;804;p25"/>
                    <p:cNvCxnSpPr/>
                    <p:nvPr/>
                  </p:nvCxnSpPr>
                  <p:spPr>
                    <a:xfrm>
                      <a:off x="5925500" y="21365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05" name="Google Shape;805;p25"/>
                    <p:cNvCxnSpPr/>
                    <p:nvPr/>
                  </p:nvCxnSpPr>
                  <p:spPr>
                    <a:xfrm>
                      <a:off x="5925500" y="23087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06" name="Google Shape;806;p25"/>
                    <p:cNvCxnSpPr/>
                    <p:nvPr/>
                  </p:nvCxnSpPr>
                  <p:spPr>
                    <a:xfrm>
                      <a:off x="5925500" y="24809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07" name="Google Shape;807;p25"/>
                    <p:cNvCxnSpPr/>
                    <p:nvPr/>
                  </p:nvCxnSpPr>
                  <p:spPr>
                    <a:xfrm>
                      <a:off x="5925500" y="26532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08" name="Google Shape;808;p25"/>
                    <p:cNvCxnSpPr/>
                    <p:nvPr/>
                  </p:nvCxnSpPr>
                  <p:spPr>
                    <a:xfrm>
                      <a:off x="5925500" y="28254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09" name="Google Shape;809;p25"/>
                    <p:cNvCxnSpPr/>
                    <p:nvPr/>
                  </p:nvCxnSpPr>
                  <p:spPr>
                    <a:xfrm>
                      <a:off x="5925500" y="29976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10" name="Google Shape;810;p25"/>
                    <p:cNvCxnSpPr/>
                    <p:nvPr/>
                  </p:nvCxnSpPr>
                  <p:spPr>
                    <a:xfrm>
                      <a:off x="5925500" y="31698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11" name="Google Shape;811;p25"/>
                    <p:cNvCxnSpPr/>
                    <p:nvPr/>
                  </p:nvCxnSpPr>
                  <p:spPr>
                    <a:xfrm>
                      <a:off x="5925500" y="33421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12" name="Google Shape;812;p25"/>
                    <p:cNvCxnSpPr/>
                    <p:nvPr/>
                  </p:nvCxnSpPr>
                  <p:spPr>
                    <a:xfrm>
                      <a:off x="5925500" y="35143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13" name="Google Shape;813;p25"/>
                    <p:cNvCxnSpPr/>
                    <p:nvPr/>
                  </p:nvCxnSpPr>
                  <p:spPr>
                    <a:xfrm>
                      <a:off x="5925500" y="36865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14" name="Google Shape;814;p25"/>
                    <p:cNvCxnSpPr/>
                    <p:nvPr/>
                  </p:nvCxnSpPr>
                  <p:spPr>
                    <a:xfrm>
                      <a:off x="5925500" y="38587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15" name="Google Shape;815;p25"/>
                    <p:cNvCxnSpPr/>
                    <p:nvPr/>
                  </p:nvCxnSpPr>
                  <p:spPr>
                    <a:xfrm>
                      <a:off x="5925500" y="40310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16" name="Google Shape;816;p25"/>
                    <p:cNvCxnSpPr/>
                    <p:nvPr/>
                  </p:nvCxnSpPr>
                  <p:spPr>
                    <a:xfrm>
                      <a:off x="5925500" y="42032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17" name="Google Shape;817;p25"/>
                    <p:cNvCxnSpPr/>
                    <p:nvPr/>
                  </p:nvCxnSpPr>
                  <p:spPr>
                    <a:xfrm>
                      <a:off x="5925500" y="43754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18" name="Google Shape;818;p25"/>
                    <p:cNvCxnSpPr/>
                    <p:nvPr/>
                  </p:nvCxnSpPr>
                  <p:spPr>
                    <a:xfrm>
                      <a:off x="5925500" y="454767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19" name="Google Shape;819;p25"/>
                    <p:cNvCxnSpPr/>
                    <p:nvPr/>
                  </p:nvCxnSpPr>
                  <p:spPr>
                    <a:xfrm>
                      <a:off x="5925500" y="471990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20" name="Google Shape;820;p25"/>
                    <p:cNvCxnSpPr/>
                    <p:nvPr/>
                  </p:nvCxnSpPr>
                  <p:spPr>
                    <a:xfrm>
                      <a:off x="5925500" y="4892125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21" name="Google Shape;821;p25"/>
                    <p:cNvCxnSpPr/>
                    <p:nvPr/>
                  </p:nvCxnSpPr>
                  <p:spPr>
                    <a:xfrm>
                      <a:off x="5925500" y="5064350"/>
                      <a:ext cx="2979000" cy="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</p:grpSp>
            </p:grpSp>
          </p:grpSp>
        </p:grpSp>
        <p:grpSp>
          <p:nvGrpSpPr>
            <p:cNvPr id="822" name="Google Shape;822;p25"/>
            <p:cNvGrpSpPr/>
            <p:nvPr/>
          </p:nvGrpSpPr>
          <p:grpSpPr>
            <a:xfrm>
              <a:off x="6134100" y="902600"/>
              <a:ext cx="3086100" cy="3338300"/>
              <a:chOff x="6134100" y="902600"/>
              <a:chExt cx="3086100" cy="3338300"/>
            </a:xfrm>
          </p:grpSpPr>
          <p:sp>
            <p:nvSpPr>
              <p:cNvPr id="823" name="Google Shape;823;p25"/>
              <p:cNvSpPr/>
              <p:nvPr/>
            </p:nvSpPr>
            <p:spPr>
              <a:xfrm>
                <a:off x="6134100" y="377735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824" name="Google Shape;824;p25"/>
              <p:cNvSpPr/>
              <p:nvPr/>
            </p:nvSpPr>
            <p:spPr>
              <a:xfrm flipH="1">
                <a:off x="6134100" y="320240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825" name="Google Shape;825;p25"/>
              <p:cNvSpPr/>
              <p:nvPr/>
            </p:nvSpPr>
            <p:spPr>
              <a:xfrm>
                <a:off x="6134100" y="262745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826" name="Google Shape;826;p25"/>
              <p:cNvSpPr/>
              <p:nvPr/>
            </p:nvSpPr>
            <p:spPr>
              <a:xfrm flipH="1">
                <a:off x="6134100" y="205250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827" name="Google Shape;827;p25"/>
              <p:cNvSpPr/>
              <p:nvPr/>
            </p:nvSpPr>
            <p:spPr>
              <a:xfrm>
                <a:off x="6134100" y="147755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828" name="Google Shape;828;p25"/>
              <p:cNvSpPr/>
              <p:nvPr/>
            </p:nvSpPr>
            <p:spPr>
              <a:xfrm flipH="1">
                <a:off x="6134100" y="902600"/>
                <a:ext cx="308610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23444" h="18542" extrusionOk="0">
                    <a:moveTo>
                      <a:pt x="0" y="16256"/>
                    </a:moveTo>
                    <a:lnTo>
                      <a:pt x="4064" y="16002"/>
                    </a:lnTo>
                    <a:lnTo>
                      <a:pt x="6604" y="17018"/>
                    </a:lnTo>
                    <a:lnTo>
                      <a:pt x="10668" y="15240"/>
                    </a:lnTo>
                    <a:lnTo>
                      <a:pt x="14986" y="16764"/>
                    </a:lnTo>
                    <a:lnTo>
                      <a:pt x="15748" y="0"/>
                    </a:lnTo>
                    <a:lnTo>
                      <a:pt x="16764" y="18034"/>
                    </a:lnTo>
                    <a:lnTo>
                      <a:pt x="18796" y="14478"/>
                    </a:lnTo>
                    <a:lnTo>
                      <a:pt x="24638" y="16256"/>
                    </a:lnTo>
                    <a:lnTo>
                      <a:pt x="32258" y="15748"/>
                    </a:lnTo>
                    <a:lnTo>
                      <a:pt x="34798" y="17018"/>
                    </a:lnTo>
                    <a:lnTo>
                      <a:pt x="36068" y="2032"/>
                    </a:lnTo>
                    <a:lnTo>
                      <a:pt x="37338" y="18542"/>
                    </a:lnTo>
                    <a:lnTo>
                      <a:pt x="39116" y="14478"/>
                    </a:lnTo>
                    <a:lnTo>
                      <a:pt x="43434" y="16256"/>
                    </a:lnTo>
                    <a:lnTo>
                      <a:pt x="50038" y="15240"/>
                    </a:lnTo>
                    <a:lnTo>
                      <a:pt x="56134" y="16002"/>
                    </a:lnTo>
                    <a:lnTo>
                      <a:pt x="57404" y="3556"/>
                    </a:lnTo>
                    <a:lnTo>
                      <a:pt x="59182" y="17780"/>
                    </a:lnTo>
                    <a:lnTo>
                      <a:pt x="63246" y="13716"/>
                    </a:lnTo>
                    <a:lnTo>
                      <a:pt x="69342" y="15748"/>
                    </a:lnTo>
                    <a:lnTo>
                      <a:pt x="75692" y="14478"/>
                    </a:lnTo>
                    <a:lnTo>
                      <a:pt x="83820" y="16002"/>
                    </a:lnTo>
                    <a:lnTo>
                      <a:pt x="123444" y="1574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6071100" y="-11550"/>
            <a:ext cx="3072900" cy="5166600"/>
            <a:chOff x="6071100" y="-11550"/>
            <a:chExt cx="3072900" cy="5166600"/>
          </a:xfrm>
        </p:grpSpPr>
        <p:sp>
          <p:nvSpPr>
            <p:cNvPr id="14" name="Google Shape;14;p3"/>
            <p:cNvSpPr/>
            <p:nvPr/>
          </p:nvSpPr>
          <p:spPr>
            <a:xfrm>
              <a:off x="6071100" y="75"/>
              <a:ext cx="3072900" cy="5143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grpSp>
          <p:nvGrpSpPr>
            <p:cNvPr id="15" name="Google Shape;15;p3"/>
            <p:cNvGrpSpPr/>
            <p:nvPr/>
          </p:nvGrpSpPr>
          <p:grpSpPr>
            <a:xfrm>
              <a:off x="6151050" y="-11550"/>
              <a:ext cx="2932533" cy="5166600"/>
              <a:chOff x="5981350" y="-11550"/>
              <a:chExt cx="2932533" cy="5166600"/>
            </a:xfrm>
          </p:grpSpPr>
          <p:cxnSp>
            <p:nvCxnSpPr>
              <p:cNvPr id="16" name="Google Shape;16;p3"/>
              <p:cNvCxnSpPr/>
              <p:nvPr/>
            </p:nvCxnSpPr>
            <p:spPr>
              <a:xfrm>
                <a:off x="7061717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3"/>
              <p:cNvCxnSpPr/>
              <p:nvPr/>
            </p:nvCxnSpPr>
            <p:spPr>
              <a:xfrm>
                <a:off x="7216055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3"/>
              <p:cNvCxnSpPr/>
              <p:nvPr/>
            </p:nvCxnSpPr>
            <p:spPr>
              <a:xfrm>
                <a:off x="7370393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9;p3"/>
              <p:cNvCxnSpPr/>
              <p:nvPr/>
            </p:nvCxnSpPr>
            <p:spPr>
              <a:xfrm>
                <a:off x="7524732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" name="Google Shape;20;p3"/>
              <p:cNvCxnSpPr/>
              <p:nvPr/>
            </p:nvCxnSpPr>
            <p:spPr>
              <a:xfrm>
                <a:off x="7679070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" name="Google Shape;21;p3"/>
              <p:cNvCxnSpPr/>
              <p:nvPr/>
            </p:nvCxnSpPr>
            <p:spPr>
              <a:xfrm>
                <a:off x="7833408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" name="Google Shape;22;p3"/>
              <p:cNvCxnSpPr/>
              <p:nvPr/>
            </p:nvCxnSpPr>
            <p:spPr>
              <a:xfrm>
                <a:off x="7987746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23;p3"/>
              <p:cNvCxnSpPr/>
              <p:nvPr/>
            </p:nvCxnSpPr>
            <p:spPr>
              <a:xfrm>
                <a:off x="8142084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" name="Google Shape;24;p3"/>
              <p:cNvCxnSpPr/>
              <p:nvPr/>
            </p:nvCxnSpPr>
            <p:spPr>
              <a:xfrm>
                <a:off x="8296422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" name="Google Shape;25;p3"/>
              <p:cNvCxnSpPr/>
              <p:nvPr/>
            </p:nvCxnSpPr>
            <p:spPr>
              <a:xfrm>
                <a:off x="8450761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3"/>
              <p:cNvCxnSpPr/>
              <p:nvPr/>
            </p:nvCxnSpPr>
            <p:spPr>
              <a:xfrm>
                <a:off x="8605099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27;p3"/>
              <p:cNvCxnSpPr/>
              <p:nvPr/>
            </p:nvCxnSpPr>
            <p:spPr>
              <a:xfrm>
                <a:off x="8759437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3"/>
              <p:cNvCxnSpPr/>
              <p:nvPr/>
            </p:nvCxnSpPr>
            <p:spPr>
              <a:xfrm>
                <a:off x="8913775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29" name="Google Shape;29;p3"/>
              <p:cNvGrpSpPr/>
              <p:nvPr/>
            </p:nvGrpSpPr>
            <p:grpSpPr>
              <a:xfrm>
                <a:off x="5981350" y="-11550"/>
                <a:ext cx="2932533" cy="5166600"/>
                <a:chOff x="5981350" y="-11550"/>
                <a:chExt cx="2932533" cy="5166600"/>
              </a:xfrm>
            </p:grpSpPr>
            <p:cxnSp>
              <p:nvCxnSpPr>
                <p:cNvPr id="30" name="Google Shape;30;p3"/>
                <p:cNvCxnSpPr/>
                <p:nvPr/>
              </p:nvCxnSpPr>
              <p:spPr>
                <a:xfrm>
                  <a:off x="5981350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" name="Google Shape;31;p3"/>
                <p:cNvCxnSpPr/>
                <p:nvPr/>
              </p:nvCxnSpPr>
              <p:spPr>
                <a:xfrm>
                  <a:off x="6135688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" name="Google Shape;32;p3"/>
                <p:cNvCxnSpPr/>
                <p:nvPr/>
              </p:nvCxnSpPr>
              <p:spPr>
                <a:xfrm>
                  <a:off x="6290026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" name="Google Shape;33;p3"/>
                <p:cNvCxnSpPr/>
                <p:nvPr/>
              </p:nvCxnSpPr>
              <p:spPr>
                <a:xfrm>
                  <a:off x="6444364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" name="Google Shape;34;p3"/>
                <p:cNvCxnSpPr/>
                <p:nvPr/>
              </p:nvCxnSpPr>
              <p:spPr>
                <a:xfrm>
                  <a:off x="6598703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5" name="Google Shape;35;p3"/>
                <p:cNvCxnSpPr/>
                <p:nvPr/>
              </p:nvCxnSpPr>
              <p:spPr>
                <a:xfrm>
                  <a:off x="6753041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6" name="Google Shape;36;p3"/>
                <p:cNvCxnSpPr/>
                <p:nvPr/>
              </p:nvCxnSpPr>
              <p:spPr>
                <a:xfrm>
                  <a:off x="6907379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grpSp>
              <p:nvGrpSpPr>
                <p:cNvPr id="37" name="Google Shape;37;p3"/>
                <p:cNvGrpSpPr/>
                <p:nvPr/>
              </p:nvGrpSpPr>
              <p:grpSpPr>
                <a:xfrm>
                  <a:off x="5981355" y="69825"/>
                  <a:ext cx="2932528" cy="4994525"/>
                  <a:chOff x="5925500" y="69825"/>
                  <a:chExt cx="2979000" cy="4994525"/>
                </a:xfrm>
              </p:grpSpPr>
              <p:cxnSp>
                <p:nvCxnSpPr>
                  <p:cNvPr id="38" name="Google Shape;38;p3"/>
                  <p:cNvCxnSpPr/>
                  <p:nvPr/>
                </p:nvCxnSpPr>
                <p:spPr>
                  <a:xfrm>
                    <a:off x="5925500" y="698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39" name="Google Shape;39;p3"/>
                  <p:cNvCxnSpPr/>
                  <p:nvPr/>
                </p:nvCxnSpPr>
                <p:spPr>
                  <a:xfrm>
                    <a:off x="5925500" y="2420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0" name="Google Shape;40;p3"/>
                  <p:cNvCxnSpPr/>
                  <p:nvPr/>
                </p:nvCxnSpPr>
                <p:spPr>
                  <a:xfrm>
                    <a:off x="5925500" y="4142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1" name="Google Shape;41;p3"/>
                  <p:cNvCxnSpPr/>
                  <p:nvPr/>
                </p:nvCxnSpPr>
                <p:spPr>
                  <a:xfrm>
                    <a:off x="5925500" y="5865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2" name="Google Shape;42;p3"/>
                  <p:cNvCxnSpPr/>
                  <p:nvPr/>
                </p:nvCxnSpPr>
                <p:spPr>
                  <a:xfrm>
                    <a:off x="5925500" y="7587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3" name="Google Shape;43;p3"/>
                  <p:cNvCxnSpPr/>
                  <p:nvPr/>
                </p:nvCxnSpPr>
                <p:spPr>
                  <a:xfrm>
                    <a:off x="5925500" y="9309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4" name="Google Shape;44;p3"/>
                  <p:cNvCxnSpPr/>
                  <p:nvPr/>
                </p:nvCxnSpPr>
                <p:spPr>
                  <a:xfrm>
                    <a:off x="5925500" y="11031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5" name="Google Shape;45;p3"/>
                  <p:cNvCxnSpPr/>
                  <p:nvPr/>
                </p:nvCxnSpPr>
                <p:spPr>
                  <a:xfrm>
                    <a:off x="5925500" y="12754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6" name="Google Shape;46;p3"/>
                  <p:cNvCxnSpPr/>
                  <p:nvPr/>
                </p:nvCxnSpPr>
                <p:spPr>
                  <a:xfrm>
                    <a:off x="5925500" y="14476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7" name="Google Shape;47;p3"/>
                  <p:cNvCxnSpPr/>
                  <p:nvPr/>
                </p:nvCxnSpPr>
                <p:spPr>
                  <a:xfrm>
                    <a:off x="5925500" y="16198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8" name="Google Shape;48;p3"/>
                  <p:cNvCxnSpPr/>
                  <p:nvPr/>
                </p:nvCxnSpPr>
                <p:spPr>
                  <a:xfrm>
                    <a:off x="5925500" y="17920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49" name="Google Shape;49;p3"/>
                  <p:cNvCxnSpPr/>
                  <p:nvPr/>
                </p:nvCxnSpPr>
                <p:spPr>
                  <a:xfrm>
                    <a:off x="5925500" y="19643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0" name="Google Shape;50;p3"/>
                  <p:cNvCxnSpPr/>
                  <p:nvPr/>
                </p:nvCxnSpPr>
                <p:spPr>
                  <a:xfrm>
                    <a:off x="5925500" y="21365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1" name="Google Shape;51;p3"/>
                  <p:cNvCxnSpPr/>
                  <p:nvPr/>
                </p:nvCxnSpPr>
                <p:spPr>
                  <a:xfrm>
                    <a:off x="5925500" y="23087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2" name="Google Shape;52;p3"/>
                  <p:cNvCxnSpPr/>
                  <p:nvPr/>
                </p:nvCxnSpPr>
                <p:spPr>
                  <a:xfrm>
                    <a:off x="5925500" y="24809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3" name="Google Shape;53;p3"/>
                  <p:cNvCxnSpPr/>
                  <p:nvPr/>
                </p:nvCxnSpPr>
                <p:spPr>
                  <a:xfrm>
                    <a:off x="5925500" y="26532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4" name="Google Shape;54;p3"/>
                  <p:cNvCxnSpPr/>
                  <p:nvPr/>
                </p:nvCxnSpPr>
                <p:spPr>
                  <a:xfrm>
                    <a:off x="5925500" y="28254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5" name="Google Shape;55;p3"/>
                  <p:cNvCxnSpPr/>
                  <p:nvPr/>
                </p:nvCxnSpPr>
                <p:spPr>
                  <a:xfrm>
                    <a:off x="5925500" y="29976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6" name="Google Shape;56;p3"/>
                  <p:cNvCxnSpPr/>
                  <p:nvPr/>
                </p:nvCxnSpPr>
                <p:spPr>
                  <a:xfrm>
                    <a:off x="5925500" y="31698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7" name="Google Shape;57;p3"/>
                  <p:cNvCxnSpPr/>
                  <p:nvPr/>
                </p:nvCxnSpPr>
                <p:spPr>
                  <a:xfrm>
                    <a:off x="5925500" y="33421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8" name="Google Shape;58;p3"/>
                  <p:cNvCxnSpPr/>
                  <p:nvPr/>
                </p:nvCxnSpPr>
                <p:spPr>
                  <a:xfrm>
                    <a:off x="5925500" y="35143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59" name="Google Shape;59;p3"/>
                  <p:cNvCxnSpPr/>
                  <p:nvPr/>
                </p:nvCxnSpPr>
                <p:spPr>
                  <a:xfrm>
                    <a:off x="5925500" y="36865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0" name="Google Shape;60;p3"/>
                  <p:cNvCxnSpPr/>
                  <p:nvPr/>
                </p:nvCxnSpPr>
                <p:spPr>
                  <a:xfrm>
                    <a:off x="5925500" y="38587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1" name="Google Shape;61;p3"/>
                  <p:cNvCxnSpPr/>
                  <p:nvPr/>
                </p:nvCxnSpPr>
                <p:spPr>
                  <a:xfrm>
                    <a:off x="5925500" y="40310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2" name="Google Shape;62;p3"/>
                  <p:cNvCxnSpPr/>
                  <p:nvPr/>
                </p:nvCxnSpPr>
                <p:spPr>
                  <a:xfrm>
                    <a:off x="5925500" y="42032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3" name="Google Shape;63;p3"/>
                  <p:cNvCxnSpPr/>
                  <p:nvPr/>
                </p:nvCxnSpPr>
                <p:spPr>
                  <a:xfrm>
                    <a:off x="5925500" y="43754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4" name="Google Shape;64;p3"/>
                  <p:cNvCxnSpPr/>
                  <p:nvPr/>
                </p:nvCxnSpPr>
                <p:spPr>
                  <a:xfrm>
                    <a:off x="5925500" y="45476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5" name="Google Shape;65;p3"/>
                  <p:cNvCxnSpPr/>
                  <p:nvPr/>
                </p:nvCxnSpPr>
                <p:spPr>
                  <a:xfrm>
                    <a:off x="5925500" y="47199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6" name="Google Shape;66;p3"/>
                  <p:cNvCxnSpPr/>
                  <p:nvPr/>
                </p:nvCxnSpPr>
                <p:spPr>
                  <a:xfrm>
                    <a:off x="5925500" y="48921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67" name="Google Shape;67;p3"/>
                  <p:cNvCxnSpPr/>
                  <p:nvPr/>
                </p:nvCxnSpPr>
                <p:spPr>
                  <a:xfrm>
                    <a:off x="5925500" y="50643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pic>
        <p:nvPicPr>
          <p:cNvPr id="68" name="Google Shape;68;p3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3"/>
          <p:cNvSpPr txBox="1">
            <a:spLocks noGrp="1"/>
          </p:cNvSpPr>
          <p:nvPr>
            <p:ph type="title"/>
          </p:nvPr>
        </p:nvSpPr>
        <p:spPr>
          <a:xfrm>
            <a:off x="715100" y="2495550"/>
            <a:ext cx="4023300" cy="12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1367850"/>
            <a:ext cx="1645800" cy="128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3"/>
          <p:cNvSpPr>
            <a:spLocks noGrp="1"/>
          </p:cNvSpPr>
          <p:nvPr>
            <p:ph type="pic" idx="3"/>
          </p:nvPr>
        </p:nvSpPr>
        <p:spPr>
          <a:xfrm>
            <a:off x="5146150" y="146050"/>
            <a:ext cx="3880800" cy="4846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6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2" name="Google Shape;152;p6"/>
          <p:cNvGrpSpPr/>
          <p:nvPr/>
        </p:nvGrpSpPr>
        <p:grpSpPr>
          <a:xfrm>
            <a:off x="6250425" y="4567000"/>
            <a:ext cx="3606900" cy="1063500"/>
            <a:chOff x="6250425" y="4567000"/>
            <a:chExt cx="3606900" cy="1063500"/>
          </a:xfrm>
        </p:grpSpPr>
        <p:grpSp>
          <p:nvGrpSpPr>
            <p:cNvPr id="153" name="Google Shape;153;p6"/>
            <p:cNvGrpSpPr/>
            <p:nvPr/>
          </p:nvGrpSpPr>
          <p:grpSpPr>
            <a:xfrm>
              <a:off x="6250425" y="4567000"/>
              <a:ext cx="3606900" cy="1063500"/>
              <a:chOff x="6250425" y="-481250"/>
              <a:chExt cx="3606900" cy="1063500"/>
            </a:xfrm>
          </p:grpSpPr>
          <p:sp>
            <p:nvSpPr>
              <p:cNvPr id="154" name="Google Shape;154;p6"/>
              <p:cNvSpPr/>
              <p:nvPr/>
            </p:nvSpPr>
            <p:spPr>
              <a:xfrm rot="5400000">
                <a:off x="7522125" y="-1752950"/>
                <a:ext cx="1063500" cy="3606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  <p:grpSp>
            <p:nvGrpSpPr>
              <p:cNvPr id="155" name="Google Shape;155;p6"/>
              <p:cNvGrpSpPr/>
              <p:nvPr/>
            </p:nvGrpSpPr>
            <p:grpSpPr>
              <a:xfrm>
                <a:off x="6329525" y="-412550"/>
                <a:ext cx="3511953" cy="926105"/>
                <a:chOff x="6329525" y="-412550"/>
                <a:chExt cx="3511953" cy="926105"/>
              </a:xfrm>
            </p:grpSpPr>
            <p:cxnSp>
              <p:nvCxnSpPr>
                <p:cNvPr id="156" name="Google Shape;156;p6"/>
                <p:cNvCxnSpPr/>
                <p:nvPr/>
              </p:nvCxnSpPr>
              <p:spPr>
                <a:xfrm rot="10800000">
                  <a:off x="6337685" y="-412550"/>
                  <a:ext cx="3442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7" name="Google Shape;157;p6"/>
                <p:cNvCxnSpPr/>
                <p:nvPr/>
              </p:nvCxnSpPr>
              <p:spPr>
                <a:xfrm>
                  <a:off x="8051825" y="-1980525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8" name="Google Shape;158;p6"/>
                <p:cNvCxnSpPr/>
                <p:nvPr/>
              </p:nvCxnSpPr>
              <p:spPr>
                <a:xfrm>
                  <a:off x="8051825" y="-1826187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9" name="Google Shape;159;p6"/>
                <p:cNvCxnSpPr/>
                <p:nvPr/>
              </p:nvCxnSpPr>
              <p:spPr>
                <a:xfrm>
                  <a:off x="8051825" y="-1671850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0" name="Google Shape;160;p6"/>
                <p:cNvCxnSpPr/>
                <p:nvPr/>
              </p:nvCxnSpPr>
              <p:spPr>
                <a:xfrm>
                  <a:off x="8051825" y="-1517512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1" name="Google Shape;161;p6"/>
                <p:cNvCxnSpPr/>
                <p:nvPr/>
              </p:nvCxnSpPr>
              <p:spPr>
                <a:xfrm>
                  <a:off x="8051825" y="-1363175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2" name="Google Shape;162;p6"/>
                <p:cNvCxnSpPr/>
                <p:nvPr/>
              </p:nvCxnSpPr>
              <p:spPr>
                <a:xfrm rot="10800000">
                  <a:off x="6332978" y="513475"/>
                  <a:ext cx="3508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3" name="Google Shape;163;p6"/>
                <p:cNvCxnSpPr/>
                <p:nvPr/>
              </p:nvCxnSpPr>
              <p:spPr>
                <a:xfrm rot="5400000">
                  <a:off x="93110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4" name="Google Shape;164;p6"/>
                <p:cNvCxnSpPr/>
                <p:nvPr/>
              </p:nvCxnSpPr>
              <p:spPr>
                <a:xfrm rot="5400000">
                  <a:off x="91388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5" name="Google Shape;165;p6"/>
                <p:cNvCxnSpPr/>
                <p:nvPr/>
              </p:nvCxnSpPr>
              <p:spPr>
                <a:xfrm rot="5400000">
                  <a:off x="89666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6" name="Google Shape;166;p6"/>
                <p:cNvCxnSpPr/>
                <p:nvPr/>
              </p:nvCxnSpPr>
              <p:spPr>
                <a:xfrm rot="5400000">
                  <a:off x="87944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7" name="Google Shape;167;p6"/>
                <p:cNvCxnSpPr/>
                <p:nvPr/>
              </p:nvCxnSpPr>
              <p:spPr>
                <a:xfrm rot="5400000">
                  <a:off x="86221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8" name="Google Shape;168;p6"/>
                <p:cNvCxnSpPr/>
                <p:nvPr/>
              </p:nvCxnSpPr>
              <p:spPr>
                <a:xfrm rot="5400000">
                  <a:off x="84499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9" name="Google Shape;169;p6"/>
                <p:cNvCxnSpPr/>
                <p:nvPr/>
              </p:nvCxnSpPr>
              <p:spPr>
                <a:xfrm rot="5400000">
                  <a:off x="82777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0" name="Google Shape;170;p6"/>
                <p:cNvCxnSpPr/>
                <p:nvPr/>
              </p:nvCxnSpPr>
              <p:spPr>
                <a:xfrm rot="5400000">
                  <a:off x="81055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1" name="Google Shape;171;p6"/>
                <p:cNvCxnSpPr/>
                <p:nvPr/>
              </p:nvCxnSpPr>
              <p:spPr>
                <a:xfrm rot="5400000">
                  <a:off x="79332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2" name="Google Shape;172;p6"/>
                <p:cNvCxnSpPr/>
                <p:nvPr/>
              </p:nvCxnSpPr>
              <p:spPr>
                <a:xfrm rot="5400000">
                  <a:off x="77610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3" name="Google Shape;173;p6"/>
                <p:cNvCxnSpPr/>
                <p:nvPr/>
              </p:nvCxnSpPr>
              <p:spPr>
                <a:xfrm rot="5400000">
                  <a:off x="75888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4" name="Google Shape;174;p6"/>
                <p:cNvCxnSpPr/>
                <p:nvPr/>
              </p:nvCxnSpPr>
              <p:spPr>
                <a:xfrm rot="5400000">
                  <a:off x="74166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5" name="Google Shape;175;p6"/>
                <p:cNvCxnSpPr/>
                <p:nvPr/>
              </p:nvCxnSpPr>
              <p:spPr>
                <a:xfrm rot="5400000">
                  <a:off x="72443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6" name="Google Shape;176;p6"/>
                <p:cNvCxnSpPr/>
                <p:nvPr/>
              </p:nvCxnSpPr>
              <p:spPr>
                <a:xfrm rot="5400000">
                  <a:off x="70721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7" name="Google Shape;177;p6"/>
                <p:cNvCxnSpPr/>
                <p:nvPr/>
              </p:nvCxnSpPr>
              <p:spPr>
                <a:xfrm rot="5400000">
                  <a:off x="68999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8" name="Google Shape;178;p6"/>
                <p:cNvCxnSpPr/>
                <p:nvPr/>
              </p:nvCxnSpPr>
              <p:spPr>
                <a:xfrm rot="5400000">
                  <a:off x="67277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9" name="Google Shape;179;p6"/>
                <p:cNvCxnSpPr/>
                <p:nvPr/>
              </p:nvCxnSpPr>
              <p:spPr>
                <a:xfrm rot="5400000">
                  <a:off x="65554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0" name="Google Shape;180;p6"/>
                <p:cNvCxnSpPr/>
                <p:nvPr/>
              </p:nvCxnSpPr>
              <p:spPr>
                <a:xfrm rot="5400000">
                  <a:off x="63832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1" name="Google Shape;181;p6"/>
                <p:cNvCxnSpPr/>
                <p:nvPr/>
              </p:nvCxnSpPr>
              <p:spPr>
                <a:xfrm rot="5400000">
                  <a:off x="62110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2" name="Google Shape;182;p6"/>
                <p:cNvCxnSpPr/>
                <p:nvPr/>
              </p:nvCxnSpPr>
              <p:spPr>
                <a:xfrm rot="5400000">
                  <a:off x="60388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3" name="Google Shape;183;p6"/>
                <p:cNvCxnSpPr/>
                <p:nvPr/>
              </p:nvCxnSpPr>
              <p:spPr>
                <a:xfrm rot="5400000">
                  <a:off x="58665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184" name="Google Shape;184;p6"/>
            <p:cNvSpPr/>
            <p:nvPr/>
          </p:nvSpPr>
          <p:spPr>
            <a:xfrm flipH="1">
              <a:off x="6334250" y="4648725"/>
              <a:ext cx="3086100" cy="463550"/>
            </a:xfrm>
            <a:custGeom>
              <a:avLst/>
              <a:gdLst/>
              <a:ahLst/>
              <a:cxnLst/>
              <a:rect l="l" t="t" r="r" b="b"/>
              <a:pathLst>
                <a:path w="123444" h="18542" extrusionOk="0">
                  <a:moveTo>
                    <a:pt x="0" y="16256"/>
                  </a:moveTo>
                  <a:lnTo>
                    <a:pt x="4064" y="16002"/>
                  </a:lnTo>
                  <a:lnTo>
                    <a:pt x="6604" y="17018"/>
                  </a:lnTo>
                  <a:lnTo>
                    <a:pt x="10668" y="15240"/>
                  </a:lnTo>
                  <a:lnTo>
                    <a:pt x="14986" y="16764"/>
                  </a:lnTo>
                  <a:lnTo>
                    <a:pt x="15748" y="0"/>
                  </a:lnTo>
                  <a:lnTo>
                    <a:pt x="16764" y="18034"/>
                  </a:lnTo>
                  <a:lnTo>
                    <a:pt x="18796" y="14478"/>
                  </a:lnTo>
                  <a:lnTo>
                    <a:pt x="24638" y="16256"/>
                  </a:lnTo>
                  <a:lnTo>
                    <a:pt x="32258" y="15748"/>
                  </a:lnTo>
                  <a:lnTo>
                    <a:pt x="34798" y="17018"/>
                  </a:lnTo>
                  <a:lnTo>
                    <a:pt x="36068" y="2032"/>
                  </a:lnTo>
                  <a:lnTo>
                    <a:pt x="37338" y="18542"/>
                  </a:lnTo>
                  <a:lnTo>
                    <a:pt x="39116" y="14478"/>
                  </a:lnTo>
                  <a:lnTo>
                    <a:pt x="43434" y="16256"/>
                  </a:lnTo>
                  <a:lnTo>
                    <a:pt x="50038" y="15240"/>
                  </a:lnTo>
                  <a:lnTo>
                    <a:pt x="56134" y="16002"/>
                  </a:lnTo>
                  <a:lnTo>
                    <a:pt x="57404" y="3556"/>
                  </a:lnTo>
                  <a:lnTo>
                    <a:pt x="59182" y="17780"/>
                  </a:lnTo>
                  <a:lnTo>
                    <a:pt x="63246" y="13716"/>
                  </a:lnTo>
                  <a:lnTo>
                    <a:pt x="69342" y="15748"/>
                  </a:lnTo>
                  <a:lnTo>
                    <a:pt x="75692" y="14478"/>
                  </a:lnTo>
                  <a:lnTo>
                    <a:pt x="83820" y="16002"/>
                  </a:lnTo>
                  <a:lnTo>
                    <a:pt x="123444" y="1574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7"/>
          <p:cNvGrpSpPr/>
          <p:nvPr/>
        </p:nvGrpSpPr>
        <p:grpSpPr>
          <a:xfrm>
            <a:off x="0" y="-11550"/>
            <a:ext cx="3072900" cy="5166600"/>
            <a:chOff x="6071100" y="-11550"/>
            <a:chExt cx="3072900" cy="5166600"/>
          </a:xfrm>
        </p:grpSpPr>
        <p:sp>
          <p:nvSpPr>
            <p:cNvPr id="187" name="Google Shape;187;p7"/>
            <p:cNvSpPr/>
            <p:nvPr/>
          </p:nvSpPr>
          <p:spPr>
            <a:xfrm>
              <a:off x="6071100" y="75"/>
              <a:ext cx="3072900" cy="5143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grpSp>
          <p:nvGrpSpPr>
            <p:cNvPr id="188" name="Google Shape;188;p7"/>
            <p:cNvGrpSpPr/>
            <p:nvPr/>
          </p:nvGrpSpPr>
          <p:grpSpPr>
            <a:xfrm>
              <a:off x="6151050" y="-11550"/>
              <a:ext cx="2932533" cy="5166600"/>
              <a:chOff x="5981350" y="-11550"/>
              <a:chExt cx="2932533" cy="5166600"/>
            </a:xfrm>
          </p:grpSpPr>
          <p:cxnSp>
            <p:nvCxnSpPr>
              <p:cNvPr id="189" name="Google Shape;189;p7"/>
              <p:cNvCxnSpPr/>
              <p:nvPr/>
            </p:nvCxnSpPr>
            <p:spPr>
              <a:xfrm>
                <a:off x="7061717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0" name="Google Shape;190;p7"/>
              <p:cNvCxnSpPr/>
              <p:nvPr/>
            </p:nvCxnSpPr>
            <p:spPr>
              <a:xfrm>
                <a:off x="7216055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1" name="Google Shape;191;p7"/>
              <p:cNvCxnSpPr/>
              <p:nvPr/>
            </p:nvCxnSpPr>
            <p:spPr>
              <a:xfrm>
                <a:off x="7370393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2" name="Google Shape;192;p7"/>
              <p:cNvCxnSpPr/>
              <p:nvPr/>
            </p:nvCxnSpPr>
            <p:spPr>
              <a:xfrm>
                <a:off x="7524732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3" name="Google Shape;193;p7"/>
              <p:cNvCxnSpPr/>
              <p:nvPr/>
            </p:nvCxnSpPr>
            <p:spPr>
              <a:xfrm>
                <a:off x="7679070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4" name="Google Shape;194;p7"/>
              <p:cNvCxnSpPr/>
              <p:nvPr/>
            </p:nvCxnSpPr>
            <p:spPr>
              <a:xfrm>
                <a:off x="7833408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5" name="Google Shape;195;p7"/>
              <p:cNvCxnSpPr/>
              <p:nvPr/>
            </p:nvCxnSpPr>
            <p:spPr>
              <a:xfrm>
                <a:off x="7987746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6" name="Google Shape;196;p7"/>
              <p:cNvCxnSpPr/>
              <p:nvPr/>
            </p:nvCxnSpPr>
            <p:spPr>
              <a:xfrm>
                <a:off x="8142084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7" name="Google Shape;197;p7"/>
              <p:cNvCxnSpPr/>
              <p:nvPr/>
            </p:nvCxnSpPr>
            <p:spPr>
              <a:xfrm>
                <a:off x="8296422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8" name="Google Shape;198;p7"/>
              <p:cNvCxnSpPr/>
              <p:nvPr/>
            </p:nvCxnSpPr>
            <p:spPr>
              <a:xfrm>
                <a:off x="8450761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9" name="Google Shape;199;p7"/>
              <p:cNvCxnSpPr/>
              <p:nvPr/>
            </p:nvCxnSpPr>
            <p:spPr>
              <a:xfrm>
                <a:off x="8605099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0" name="Google Shape;200;p7"/>
              <p:cNvCxnSpPr/>
              <p:nvPr/>
            </p:nvCxnSpPr>
            <p:spPr>
              <a:xfrm>
                <a:off x="8759437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1" name="Google Shape;201;p7"/>
              <p:cNvCxnSpPr/>
              <p:nvPr/>
            </p:nvCxnSpPr>
            <p:spPr>
              <a:xfrm>
                <a:off x="8913775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202" name="Google Shape;202;p7"/>
              <p:cNvGrpSpPr/>
              <p:nvPr/>
            </p:nvGrpSpPr>
            <p:grpSpPr>
              <a:xfrm>
                <a:off x="5981350" y="-11550"/>
                <a:ext cx="2932533" cy="5166600"/>
                <a:chOff x="5981350" y="-11550"/>
                <a:chExt cx="2932533" cy="5166600"/>
              </a:xfrm>
            </p:grpSpPr>
            <p:cxnSp>
              <p:nvCxnSpPr>
                <p:cNvPr id="203" name="Google Shape;203;p7"/>
                <p:cNvCxnSpPr/>
                <p:nvPr/>
              </p:nvCxnSpPr>
              <p:spPr>
                <a:xfrm>
                  <a:off x="5981350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4" name="Google Shape;204;p7"/>
                <p:cNvCxnSpPr/>
                <p:nvPr/>
              </p:nvCxnSpPr>
              <p:spPr>
                <a:xfrm>
                  <a:off x="6135688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5" name="Google Shape;205;p7"/>
                <p:cNvCxnSpPr/>
                <p:nvPr/>
              </p:nvCxnSpPr>
              <p:spPr>
                <a:xfrm>
                  <a:off x="6290026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6" name="Google Shape;206;p7"/>
                <p:cNvCxnSpPr/>
                <p:nvPr/>
              </p:nvCxnSpPr>
              <p:spPr>
                <a:xfrm>
                  <a:off x="6444364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7" name="Google Shape;207;p7"/>
                <p:cNvCxnSpPr/>
                <p:nvPr/>
              </p:nvCxnSpPr>
              <p:spPr>
                <a:xfrm>
                  <a:off x="6598703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8" name="Google Shape;208;p7"/>
                <p:cNvCxnSpPr/>
                <p:nvPr/>
              </p:nvCxnSpPr>
              <p:spPr>
                <a:xfrm>
                  <a:off x="6753041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09" name="Google Shape;209;p7"/>
                <p:cNvCxnSpPr/>
                <p:nvPr/>
              </p:nvCxnSpPr>
              <p:spPr>
                <a:xfrm>
                  <a:off x="6907379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grpSp>
              <p:nvGrpSpPr>
                <p:cNvPr id="210" name="Google Shape;210;p7"/>
                <p:cNvGrpSpPr/>
                <p:nvPr/>
              </p:nvGrpSpPr>
              <p:grpSpPr>
                <a:xfrm>
                  <a:off x="5981355" y="69825"/>
                  <a:ext cx="2932528" cy="4994525"/>
                  <a:chOff x="5925500" y="69825"/>
                  <a:chExt cx="2979000" cy="4994525"/>
                </a:xfrm>
              </p:grpSpPr>
              <p:cxnSp>
                <p:nvCxnSpPr>
                  <p:cNvPr id="211" name="Google Shape;211;p7"/>
                  <p:cNvCxnSpPr/>
                  <p:nvPr/>
                </p:nvCxnSpPr>
                <p:spPr>
                  <a:xfrm>
                    <a:off x="5925500" y="698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2" name="Google Shape;212;p7"/>
                  <p:cNvCxnSpPr/>
                  <p:nvPr/>
                </p:nvCxnSpPr>
                <p:spPr>
                  <a:xfrm>
                    <a:off x="5925500" y="2420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3" name="Google Shape;213;p7"/>
                  <p:cNvCxnSpPr/>
                  <p:nvPr/>
                </p:nvCxnSpPr>
                <p:spPr>
                  <a:xfrm>
                    <a:off x="5925500" y="4142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4" name="Google Shape;214;p7"/>
                  <p:cNvCxnSpPr/>
                  <p:nvPr/>
                </p:nvCxnSpPr>
                <p:spPr>
                  <a:xfrm>
                    <a:off x="5925500" y="5865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5" name="Google Shape;215;p7"/>
                  <p:cNvCxnSpPr/>
                  <p:nvPr/>
                </p:nvCxnSpPr>
                <p:spPr>
                  <a:xfrm>
                    <a:off x="5925500" y="7587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6" name="Google Shape;216;p7"/>
                  <p:cNvCxnSpPr/>
                  <p:nvPr/>
                </p:nvCxnSpPr>
                <p:spPr>
                  <a:xfrm>
                    <a:off x="5925500" y="9309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7" name="Google Shape;217;p7"/>
                  <p:cNvCxnSpPr/>
                  <p:nvPr/>
                </p:nvCxnSpPr>
                <p:spPr>
                  <a:xfrm>
                    <a:off x="5925500" y="11031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8" name="Google Shape;218;p7"/>
                  <p:cNvCxnSpPr/>
                  <p:nvPr/>
                </p:nvCxnSpPr>
                <p:spPr>
                  <a:xfrm>
                    <a:off x="5925500" y="12754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9" name="Google Shape;219;p7"/>
                  <p:cNvCxnSpPr/>
                  <p:nvPr/>
                </p:nvCxnSpPr>
                <p:spPr>
                  <a:xfrm>
                    <a:off x="5925500" y="14476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0" name="Google Shape;220;p7"/>
                  <p:cNvCxnSpPr/>
                  <p:nvPr/>
                </p:nvCxnSpPr>
                <p:spPr>
                  <a:xfrm>
                    <a:off x="5925500" y="16198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1" name="Google Shape;221;p7"/>
                  <p:cNvCxnSpPr/>
                  <p:nvPr/>
                </p:nvCxnSpPr>
                <p:spPr>
                  <a:xfrm>
                    <a:off x="5925500" y="17920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2" name="Google Shape;222;p7"/>
                  <p:cNvCxnSpPr/>
                  <p:nvPr/>
                </p:nvCxnSpPr>
                <p:spPr>
                  <a:xfrm>
                    <a:off x="5925500" y="19643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3" name="Google Shape;223;p7"/>
                  <p:cNvCxnSpPr/>
                  <p:nvPr/>
                </p:nvCxnSpPr>
                <p:spPr>
                  <a:xfrm>
                    <a:off x="5925500" y="21365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4" name="Google Shape;224;p7"/>
                  <p:cNvCxnSpPr/>
                  <p:nvPr/>
                </p:nvCxnSpPr>
                <p:spPr>
                  <a:xfrm>
                    <a:off x="5925500" y="23087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5" name="Google Shape;225;p7"/>
                  <p:cNvCxnSpPr/>
                  <p:nvPr/>
                </p:nvCxnSpPr>
                <p:spPr>
                  <a:xfrm>
                    <a:off x="5925500" y="24809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6" name="Google Shape;226;p7"/>
                  <p:cNvCxnSpPr/>
                  <p:nvPr/>
                </p:nvCxnSpPr>
                <p:spPr>
                  <a:xfrm>
                    <a:off x="5925500" y="26532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7" name="Google Shape;227;p7"/>
                  <p:cNvCxnSpPr/>
                  <p:nvPr/>
                </p:nvCxnSpPr>
                <p:spPr>
                  <a:xfrm>
                    <a:off x="5925500" y="28254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8" name="Google Shape;228;p7"/>
                  <p:cNvCxnSpPr/>
                  <p:nvPr/>
                </p:nvCxnSpPr>
                <p:spPr>
                  <a:xfrm>
                    <a:off x="5925500" y="29976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29" name="Google Shape;229;p7"/>
                  <p:cNvCxnSpPr/>
                  <p:nvPr/>
                </p:nvCxnSpPr>
                <p:spPr>
                  <a:xfrm>
                    <a:off x="5925500" y="31698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30" name="Google Shape;230;p7"/>
                  <p:cNvCxnSpPr/>
                  <p:nvPr/>
                </p:nvCxnSpPr>
                <p:spPr>
                  <a:xfrm>
                    <a:off x="5925500" y="33421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31" name="Google Shape;231;p7"/>
                  <p:cNvCxnSpPr/>
                  <p:nvPr/>
                </p:nvCxnSpPr>
                <p:spPr>
                  <a:xfrm>
                    <a:off x="5925500" y="35143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32" name="Google Shape;232;p7"/>
                  <p:cNvCxnSpPr/>
                  <p:nvPr/>
                </p:nvCxnSpPr>
                <p:spPr>
                  <a:xfrm>
                    <a:off x="5925500" y="36865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33" name="Google Shape;233;p7"/>
                  <p:cNvCxnSpPr/>
                  <p:nvPr/>
                </p:nvCxnSpPr>
                <p:spPr>
                  <a:xfrm>
                    <a:off x="5925500" y="38587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34" name="Google Shape;234;p7"/>
                  <p:cNvCxnSpPr/>
                  <p:nvPr/>
                </p:nvCxnSpPr>
                <p:spPr>
                  <a:xfrm>
                    <a:off x="5925500" y="40310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35" name="Google Shape;235;p7"/>
                  <p:cNvCxnSpPr/>
                  <p:nvPr/>
                </p:nvCxnSpPr>
                <p:spPr>
                  <a:xfrm>
                    <a:off x="5925500" y="42032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36" name="Google Shape;236;p7"/>
                  <p:cNvCxnSpPr/>
                  <p:nvPr/>
                </p:nvCxnSpPr>
                <p:spPr>
                  <a:xfrm>
                    <a:off x="5925500" y="43754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37" name="Google Shape;237;p7"/>
                  <p:cNvCxnSpPr/>
                  <p:nvPr/>
                </p:nvCxnSpPr>
                <p:spPr>
                  <a:xfrm>
                    <a:off x="5925500" y="45476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38" name="Google Shape;238;p7"/>
                  <p:cNvCxnSpPr/>
                  <p:nvPr/>
                </p:nvCxnSpPr>
                <p:spPr>
                  <a:xfrm>
                    <a:off x="5925500" y="47199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39" name="Google Shape;239;p7"/>
                  <p:cNvCxnSpPr/>
                  <p:nvPr/>
                </p:nvCxnSpPr>
                <p:spPr>
                  <a:xfrm>
                    <a:off x="5925500" y="48921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40" name="Google Shape;240;p7"/>
                  <p:cNvCxnSpPr/>
                  <p:nvPr/>
                </p:nvCxnSpPr>
                <p:spPr>
                  <a:xfrm>
                    <a:off x="5925500" y="50643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pic>
        <p:nvPicPr>
          <p:cNvPr id="241" name="Google Shape;241;p7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7"/>
          <p:cNvSpPr txBox="1">
            <a:spLocks noGrp="1"/>
          </p:cNvSpPr>
          <p:nvPr>
            <p:ph type="title"/>
          </p:nvPr>
        </p:nvSpPr>
        <p:spPr>
          <a:xfrm>
            <a:off x="5137000" y="1105950"/>
            <a:ext cx="3291900" cy="11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7"/>
          <p:cNvSpPr txBox="1">
            <a:spLocks noGrp="1"/>
          </p:cNvSpPr>
          <p:nvPr>
            <p:ph type="body" idx="1"/>
          </p:nvPr>
        </p:nvSpPr>
        <p:spPr>
          <a:xfrm>
            <a:off x="5137000" y="2208750"/>
            <a:ext cx="3291900" cy="18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7"/>
          <p:cNvSpPr>
            <a:spLocks noGrp="1"/>
          </p:cNvSpPr>
          <p:nvPr>
            <p:ph type="pic" idx="2"/>
          </p:nvPr>
        </p:nvSpPr>
        <p:spPr>
          <a:xfrm>
            <a:off x="152403" y="148588"/>
            <a:ext cx="3873600" cy="48462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45" name="Google Shape;245;p7"/>
          <p:cNvGrpSpPr/>
          <p:nvPr/>
        </p:nvGrpSpPr>
        <p:grpSpPr>
          <a:xfrm>
            <a:off x="6250425" y="4567000"/>
            <a:ext cx="3606900" cy="1063500"/>
            <a:chOff x="6250425" y="4567000"/>
            <a:chExt cx="3606900" cy="1063500"/>
          </a:xfrm>
        </p:grpSpPr>
        <p:grpSp>
          <p:nvGrpSpPr>
            <p:cNvPr id="246" name="Google Shape;246;p7"/>
            <p:cNvGrpSpPr/>
            <p:nvPr/>
          </p:nvGrpSpPr>
          <p:grpSpPr>
            <a:xfrm>
              <a:off x="6250425" y="4567000"/>
              <a:ext cx="3606900" cy="1063500"/>
              <a:chOff x="6250425" y="-481250"/>
              <a:chExt cx="3606900" cy="1063500"/>
            </a:xfrm>
          </p:grpSpPr>
          <p:sp>
            <p:nvSpPr>
              <p:cNvPr id="247" name="Google Shape;247;p7"/>
              <p:cNvSpPr/>
              <p:nvPr/>
            </p:nvSpPr>
            <p:spPr>
              <a:xfrm rot="5400000">
                <a:off x="7522125" y="-1752950"/>
                <a:ext cx="1063500" cy="3606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  <p:grpSp>
            <p:nvGrpSpPr>
              <p:cNvPr id="248" name="Google Shape;248;p7"/>
              <p:cNvGrpSpPr/>
              <p:nvPr/>
            </p:nvGrpSpPr>
            <p:grpSpPr>
              <a:xfrm>
                <a:off x="6329525" y="-412550"/>
                <a:ext cx="3511953" cy="926105"/>
                <a:chOff x="6329525" y="-412550"/>
                <a:chExt cx="3511953" cy="926105"/>
              </a:xfrm>
            </p:grpSpPr>
            <p:cxnSp>
              <p:nvCxnSpPr>
                <p:cNvPr id="249" name="Google Shape;249;p7"/>
                <p:cNvCxnSpPr/>
                <p:nvPr/>
              </p:nvCxnSpPr>
              <p:spPr>
                <a:xfrm rot="10800000">
                  <a:off x="6337685" y="-412550"/>
                  <a:ext cx="3442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0" name="Google Shape;250;p7"/>
                <p:cNvCxnSpPr/>
                <p:nvPr/>
              </p:nvCxnSpPr>
              <p:spPr>
                <a:xfrm>
                  <a:off x="8051825" y="-1980525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1" name="Google Shape;251;p7"/>
                <p:cNvCxnSpPr/>
                <p:nvPr/>
              </p:nvCxnSpPr>
              <p:spPr>
                <a:xfrm>
                  <a:off x="8051825" y="-1826187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2" name="Google Shape;252;p7"/>
                <p:cNvCxnSpPr/>
                <p:nvPr/>
              </p:nvCxnSpPr>
              <p:spPr>
                <a:xfrm>
                  <a:off x="8051825" y="-1671850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3" name="Google Shape;253;p7"/>
                <p:cNvCxnSpPr/>
                <p:nvPr/>
              </p:nvCxnSpPr>
              <p:spPr>
                <a:xfrm>
                  <a:off x="8051825" y="-1517512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4" name="Google Shape;254;p7"/>
                <p:cNvCxnSpPr/>
                <p:nvPr/>
              </p:nvCxnSpPr>
              <p:spPr>
                <a:xfrm>
                  <a:off x="8051825" y="-1363175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5" name="Google Shape;255;p7"/>
                <p:cNvCxnSpPr/>
                <p:nvPr/>
              </p:nvCxnSpPr>
              <p:spPr>
                <a:xfrm rot="10800000">
                  <a:off x="6332978" y="513475"/>
                  <a:ext cx="3508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6" name="Google Shape;256;p7"/>
                <p:cNvCxnSpPr/>
                <p:nvPr/>
              </p:nvCxnSpPr>
              <p:spPr>
                <a:xfrm rot="5400000">
                  <a:off x="93110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7" name="Google Shape;257;p7"/>
                <p:cNvCxnSpPr/>
                <p:nvPr/>
              </p:nvCxnSpPr>
              <p:spPr>
                <a:xfrm rot="5400000">
                  <a:off x="91388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8" name="Google Shape;258;p7"/>
                <p:cNvCxnSpPr/>
                <p:nvPr/>
              </p:nvCxnSpPr>
              <p:spPr>
                <a:xfrm rot="5400000">
                  <a:off x="89666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9" name="Google Shape;259;p7"/>
                <p:cNvCxnSpPr/>
                <p:nvPr/>
              </p:nvCxnSpPr>
              <p:spPr>
                <a:xfrm rot="5400000">
                  <a:off x="87944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0" name="Google Shape;260;p7"/>
                <p:cNvCxnSpPr/>
                <p:nvPr/>
              </p:nvCxnSpPr>
              <p:spPr>
                <a:xfrm rot="5400000">
                  <a:off x="86221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1" name="Google Shape;261;p7"/>
                <p:cNvCxnSpPr/>
                <p:nvPr/>
              </p:nvCxnSpPr>
              <p:spPr>
                <a:xfrm rot="5400000">
                  <a:off x="84499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2" name="Google Shape;262;p7"/>
                <p:cNvCxnSpPr/>
                <p:nvPr/>
              </p:nvCxnSpPr>
              <p:spPr>
                <a:xfrm rot="5400000">
                  <a:off x="82777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3" name="Google Shape;263;p7"/>
                <p:cNvCxnSpPr/>
                <p:nvPr/>
              </p:nvCxnSpPr>
              <p:spPr>
                <a:xfrm rot="5400000">
                  <a:off x="81055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4" name="Google Shape;264;p7"/>
                <p:cNvCxnSpPr/>
                <p:nvPr/>
              </p:nvCxnSpPr>
              <p:spPr>
                <a:xfrm rot="5400000">
                  <a:off x="79332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5" name="Google Shape;265;p7"/>
                <p:cNvCxnSpPr/>
                <p:nvPr/>
              </p:nvCxnSpPr>
              <p:spPr>
                <a:xfrm rot="5400000">
                  <a:off x="77610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6" name="Google Shape;266;p7"/>
                <p:cNvCxnSpPr/>
                <p:nvPr/>
              </p:nvCxnSpPr>
              <p:spPr>
                <a:xfrm rot="5400000">
                  <a:off x="75888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7" name="Google Shape;267;p7"/>
                <p:cNvCxnSpPr/>
                <p:nvPr/>
              </p:nvCxnSpPr>
              <p:spPr>
                <a:xfrm rot="5400000">
                  <a:off x="74166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8" name="Google Shape;268;p7"/>
                <p:cNvCxnSpPr/>
                <p:nvPr/>
              </p:nvCxnSpPr>
              <p:spPr>
                <a:xfrm rot="5400000">
                  <a:off x="72443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69" name="Google Shape;269;p7"/>
                <p:cNvCxnSpPr/>
                <p:nvPr/>
              </p:nvCxnSpPr>
              <p:spPr>
                <a:xfrm rot="5400000">
                  <a:off x="70721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0" name="Google Shape;270;p7"/>
                <p:cNvCxnSpPr/>
                <p:nvPr/>
              </p:nvCxnSpPr>
              <p:spPr>
                <a:xfrm rot="5400000">
                  <a:off x="68999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1" name="Google Shape;271;p7"/>
                <p:cNvCxnSpPr/>
                <p:nvPr/>
              </p:nvCxnSpPr>
              <p:spPr>
                <a:xfrm rot="5400000">
                  <a:off x="67277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2" name="Google Shape;272;p7"/>
                <p:cNvCxnSpPr/>
                <p:nvPr/>
              </p:nvCxnSpPr>
              <p:spPr>
                <a:xfrm rot="5400000">
                  <a:off x="65554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3" name="Google Shape;273;p7"/>
                <p:cNvCxnSpPr/>
                <p:nvPr/>
              </p:nvCxnSpPr>
              <p:spPr>
                <a:xfrm rot="5400000">
                  <a:off x="63832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4" name="Google Shape;274;p7"/>
                <p:cNvCxnSpPr/>
                <p:nvPr/>
              </p:nvCxnSpPr>
              <p:spPr>
                <a:xfrm rot="5400000">
                  <a:off x="62110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5" name="Google Shape;275;p7"/>
                <p:cNvCxnSpPr/>
                <p:nvPr/>
              </p:nvCxnSpPr>
              <p:spPr>
                <a:xfrm rot="5400000">
                  <a:off x="60388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6" name="Google Shape;276;p7"/>
                <p:cNvCxnSpPr/>
                <p:nvPr/>
              </p:nvCxnSpPr>
              <p:spPr>
                <a:xfrm rot="5400000">
                  <a:off x="58665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277" name="Google Shape;277;p7"/>
            <p:cNvSpPr/>
            <p:nvPr/>
          </p:nvSpPr>
          <p:spPr>
            <a:xfrm>
              <a:off x="6334250" y="4648725"/>
              <a:ext cx="3086100" cy="463550"/>
            </a:xfrm>
            <a:custGeom>
              <a:avLst/>
              <a:gdLst/>
              <a:ahLst/>
              <a:cxnLst/>
              <a:rect l="l" t="t" r="r" b="b"/>
              <a:pathLst>
                <a:path w="123444" h="18542" extrusionOk="0">
                  <a:moveTo>
                    <a:pt x="0" y="16256"/>
                  </a:moveTo>
                  <a:lnTo>
                    <a:pt x="4064" y="16002"/>
                  </a:lnTo>
                  <a:lnTo>
                    <a:pt x="6604" y="17018"/>
                  </a:lnTo>
                  <a:lnTo>
                    <a:pt x="10668" y="15240"/>
                  </a:lnTo>
                  <a:lnTo>
                    <a:pt x="14986" y="16764"/>
                  </a:lnTo>
                  <a:lnTo>
                    <a:pt x="15748" y="0"/>
                  </a:lnTo>
                  <a:lnTo>
                    <a:pt x="16764" y="18034"/>
                  </a:lnTo>
                  <a:lnTo>
                    <a:pt x="18796" y="14478"/>
                  </a:lnTo>
                  <a:lnTo>
                    <a:pt x="24638" y="16256"/>
                  </a:lnTo>
                  <a:lnTo>
                    <a:pt x="32258" y="15748"/>
                  </a:lnTo>
                  <a:lnTo>
                    <a:pt x="34798" y="17018"/>
                  </a:lnTo>
                  <a:lnTo>
                    <a:pt x="36068" y="2032"/>
                  </a:lnTo>
                  <a:lnTo>
                    <a:pt x="37338" y="18542"/>
                  </a:lnTo>
                  <a:lnTo>
                    <a:pt x="39116" y="14478"/>
                  </a:lnTo>
                  <a:lnTo>
                    <a:pt x="43434" y="16256"/>
                  </a:lnTo>
                  <a:lnTo>
                    <a:pt x="50038" y="15240"/>
                  </a:lnTo>
                  <a:lnTo>
                    <a:pt x="56134" y="16002"/>
                  </a:lnTo>
                  <a:lnTo>
                    <a:pt x="57404" y="3556"/>
                  </a:lnTo>
                  <a:lnTo>
                    <a:pt x="59182" y="17780"/>
                  </a:lnTo>
                  <a:lnTo>
                    <a:pt x="63246" y="13716"/>
                  </a:lnTo>
                  <a:lnTo>
                    <a:pt x="69342" y="15748"/>
                  </a:lnTo>
                  <a:lnTo>
                    <a:pt x="75692" y="14478"/>
                  </a:lnTo>
                  <a:lnTo>
                    <a:pt x="83820" y="16002"/>
                  </a:lnTo>
                  <a:lnTo>
                    <a:pt x="123444" y="1574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8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8"/>
          <p:cNvSpPr txBox="1">
            <a:spLocks noGrp="1"/>
          </p:cNvSpPr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281" name="Google Shape;281;p8"/>
          <p:cNvGrpSpPr/>
          <p:nvPr/>
        </p:nvGrpSpPr>
        <p:grpSpPr>
          <a:xfrm>
            <a:off x="-679625" y="-481250"/>
            <a:ext cx="3606900" cy="1063500"/>
            <a:chOff x="6250425" y="-481250"/>
            <a:chExt cx="3606900" cy="1063500"/>
          </a:xfrm>
        </p:grpSpPr>
        <p:grpSp>
          <p:nvGrpSpPr>
            <p:cNvPr id="282" name="Google Shape;282;p8"/>
            <p:cNvGrpSpPr/>
            <p:nvPr/>
          </p:nvGrpSpPr>
          <p:grpSpPr>
            <a:xfrm>
              <a:off x="6250425" y="-481250"/>
              <a:ext cx="3606900" cy="1063500"/>
              <a:chOff x="6250425" y="-481250"/>
              <a:chExt cx="3606900" cy="1063500"/>
            </a:xfrm>
          </p:grpSpPr>
          <p:sp>
            <p:nvSpPr>
              <p:cNvPr id="283" name="Google Shape;283;p8"/>
              <p:cNvSpPr/>
              <p:nvPr/>
            </p:nvSpPr>
            <p:spPr>
              <a:xfrm rot="5400000">
                <a:off x="7522125" y="-1752950"/>
                <a:ext cx="1063500" cy="3606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  <p:grpSp>
            <p:nvGrpSpPr>
              <p:cNvPr id="284" name="Google Shape;284;p8"/>
              <p:cNvGrpSpPr/>
              <p:nvPr/>
            </p:nvGrpSpPr>
            <p:grpSpPr>
              <a:xfrm>
                <a:off x="6329525" y="-412550"/>
                <a:ext cx="3511953" cy="926105"/>
                <a:chOff x="6329525" y="-412550"/>
                <a:chExt cx="3511953" cy="926105"/>
              </a:xfrm>
            </p:grpSpPr>
            <p:cxnSp>
              <p:nvCxnSpPr>
                <p:cNvPr id="285" name="Google Shape;285;p8"/>
                <p:cNvCxnSpPr/>
                <p:nvPr/>
              </p:nvCxnSpPr>
              <p:spPr>
                <a:xfrm rot="10800000">
                  <a:off x="6337685" y="-412550"/>
                  <a:ext cx="3442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6" name="Google Shape;286;p8"/>
                <p:cNvCxnSpPr/>
                <p:nvPr/>
              </p:nvCxnSpPr>
              <p:spPr>
                <a:xfrm>
                  <a:off x="8051825" y="-1980525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7" name="Google Shape;287;p8"/>
                <p:cNvCxnSpPr/>
                <p:nvPr/>
              </p:nvCxnSpPr>
              <p:spPr>
                <a:xfrm>
                  <a:off x="8051825" y="-1826187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8" name="Google Shape;288;p8"/>
                <p:cNvCxnSpPr/>
                <p:nvPr/>
              </p:nvCxnSpPr>
              <p:spPr>
                <a:xfrm>
                  <a:off x="8051825" y="-1671850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9" name="Google Shape;289;p8"/>
                <p:cNvCxnSpPr/>
                <p:nvPr/>
              </p:nvCxnSpPr>
              <p:spPr>
                <a:xfrm>
                  <a:off x="8051825" y="-1517512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0" name="Google Shape;290;p8"/>
                <p:cNvCxnSpPr/>
                <p:nvPr/>
              </p:nvCxnSpPr>
              <p:spPr>
                <a:xfrm>
                  <a:off x="8051825" y="-1363175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1" name="Google Shape;291;p8"/>
                <p:cNvCxnSpPr/>
                <p:nvPr/>
              </p:nvCxnSpPr>
              <p:spPr>
                <a:xfrm rot="10800000">
                  <a:off x="6332978" y="513475"/>
                  <a:ext cx="3508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2" name="Google Shape;292;p8"/>
                <p:cNvCxnSpPr/>
                <p:nvPr/>
              </p:nvCxnSpPr>
              <p:spPr>
                <a:xfrm rot="5400000">
                  <a:off x="93110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3" name="Google Shape;293;p8"/>
                <p:cNvCxnSpPr/>
                <p:nvPr/>
              </p:nvCxnSpPr>
              <p:spPr>
                <a:xfrm rot="5400000">
                  <a:off x="91388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4" name="Google Shape;294;p8"/>
                <p:cNvCxnSpPr/>
                <p:nvPr/>
              </p:nvCxnSpPr>
              <p:spPr>
                <a:xfrm rot="5400000">
                  <a:off x="89666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5" name="Google Shape;295;p8"/>
                <p:cNvCxnSpPr/>
                <p:nvPr/>
              </p:nvCxnSpPr>
              <p:spPr>
                <a:xfrm rot="5400000">
                  <a:off x="87944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6" name="Google Shape;296;p8"/>
                <p:cNvCxnSpPr/>
                <p:nvPr/>
              </p:nvCxnSpPr>
              <p:spPr>
                <a:xfrm rot="5400000">
                  <a:off x="86221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7" name="Google Shape;297;p8"/>
                <p:cNvCxnSpPr/>
                <p:nvPr/>
              </p:nvCxnSpPr>
              <p:spPr>
                <a:xfrm rot="5400000">
                  <a:off x="84499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8" name="Google Shape;298;p8"/>
                <p:cNvCxnSpPr/>
                <p:nvPr/>
              </p:nvCxnSpPr>
              <p:spPr>
                <a:xfrm rot="5400000">
                  <a:off x="82777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99" name="Google Shape;299;p8"/>
                <p:cNvCxnSpPr/>
                <p:nvPr/>
              </p:nvCxnSpPr>
              <p:spPr>
                <a:xfrm rot="5400000">
                  <a:off x="81055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0" name="Google Shape;300;p8"/>
                <p:cNvCxnSpPr/>
                <p:nvPr/>
              </p:nvCxnSpPr>
              <p:spPr>
                <a:xfrm rot="5400000">
                  <a:off x="79332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1" name="Google Shape;301;p8"/>
                <p:cNvCxnSpPr/>
                <p:nvPr/>
              </p:nvCxnSpPr>
              <p:spPr>
                <a:xfrm rot="5400000">
                  <a:off x="77610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2" name="Google Shape;302;p8"/>
                <p:cNvCxnSpPr/>
                <p:nvPr/>
              </p:nvCxnSpPr>
              <p:spPr>
                <a:xfrm rot="5400000">
                  <a:off x="75888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3" name="Google Shape;303;p8"/>
                <p:cNvCxnSpPr/>
                <p:nvPr/>
              </p:nvCxnSpPr>
              <p:spPr>
                <a:xfrm rot="5400000">
                  <a:off x="74166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4" name="Google Shape;304;p8"/>
                <p:cNvCxnSpPr/>
                <p:nvPr/>
              </p:nvCxnSpPr>
              <p:spPr>
                <a:xfrm rot="5400000">
                  <a:off x="72443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5" name="Google Shape;305;p8"/>
                <p:cNvCxnSpPr/>
                <p:nvPr/>
              </p:nvCxnSpPr>
              <p:spPr>
                <a:xfrm rot="5400000">
                  <a:off x="70721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6" name="Google Shape;306;p8"/>
                <p:cNvCxnSpPr/>
                <p:nvPr/>
              </p:nvCxnSpPr>
              <p:spPr>
                <a:xfrm rot="5400000">
                  <a:off x="68999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7" name="Google Shape;307;p8"/>
                <p:cNvCxnSpPr/>
                <p:nvPr/>
              </p:nvCxnSpPr>
              <p:spPr>
                <a:xfrm rot="5400000">
                  <a:off x="67277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8" name="Google Shape;308;p8"/>
                <p:cNvCxnSpPr/>
                <p:nvPr/>
              </p:nvCxnSpPr>
              <p:spPr>
                <a:xfrm rot="5400000">
                  <a:off x="65554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9" name="Google Shape;309;p8"/>
                <p:cNvCxnSpPr/>
                <p:nvPr/>
              </p:nvCxnSpPr>
              <p:spPr>
                <a:xfrm rot="5400000">
                  <a:off x="63832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0" name="Google Shape;310;p8"/>
                <p:cNvCxnSpPr/>
                <p:nvPr/>
              </p:nvCxnSpPr>
              <p:spPr>
                <a:xfrm rot="5400000">
                  <a:off x="62110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1" name="Google Shape;311;p8"/>
                <p:cNvCxnSpPr/>
                <p:nvPr/>
              </p:nvCxnSpPr>
              <p:spPr>
                <a:xfrm rot="5400000">
                  <a:off x="60388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12" name="Google Shape;312;p8"/>
                <p:cNvCxnSpPr/>
                <p:nvPr/>
              </p:nvCxnSpPr>
              <p:spPr>
                <a:xfrm rot="5400000">
                  <a:off x="58665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313" name="Google Shape;313;p8"/>
            <p:cNvSpPr/>
            <p:nvPr/>
          </p:nvSpPr>
          <p:spPr>
            <a:xfrm flipH="1">
              <a:off x="6334250" y="57675"/>
              <a:ext cx="3086100" cy="463550"/>
            </a:xfrm>
            <a:custGeom>
              <a:avLst/>
              <a:gdLst/>
              <a:ahLst/>
              <a:cxnLst/>
              <a:rect l="l" t="t" r="r" b="b"/>
              <a:pathLst>
                <a:path w="123444" h="18542" extrusionOk="0">
                  <a:moveTo>
                    <a:pt x="0" y="16256"/>
                  </a:moveTo>
                  <a:lnTo>
                    <a:pt x="4064" y="16002"/>
                  </a:lnTo>
                  <a:lnTo>
                    <a:pt x="6604" y="17018"/>
                  </a:lnTo>
                  <a:lnTo>
                    <a:pt x="10668" y="15240"/>
                  </a:lnTo>
                  <a:lnTo>
                    <a:pt x="14986" y="16764"/>
                  </a:lnTo>
                  <a:lnTo>
                    <a:pt x="15748" y="0"/>
                  </a:lnTo>
                  <a:lnTo>
                    <a:pt x="16764" y="18034"/>
                  </a:lnTo>
                  <a:lnTo>
                    <a:pt x="18796" y="14478"/>
                  </a:lnTo>
                  <a:lnTo>
                    <a:pt x="24638" y="16256"/>
                  </a:lnTo>
                  <a:lnTo>
                    <a:pt x="32258" y="15748"/>
                  </a:lnTo>
                  <a:lnTo>
                    <a:pt x="34798" y="17018"/>
                  </a:lnTo>
                  <a:lnTo>
                    <a:pt x="36068" y="2032"/>
                  </a:lnTo>
                  <a:lnTo>
                    <a:pt x="37338" y="18542"/>
                  </a:lnTo>
                  <a:lnTo>
                    <a:pt x="39116" y="14478"/>
                  </a:lnTo>
                  <a:lnTo>
                    <a:pt x="43434" y="16256"/>
                  </a:lnTo>
                  <a:lnTo>
                    <a:pt x="50038" y="15240"/>
                  </a:lnTo>
                  <a:lnTo>
                    <a:pt x="56134" y="16002"/>
                  </a:lnTo>
                  <a:lnTo>
                    <a:pt x="57404" y="3556"/>
                  </a:lnTo>
                  <a:lnTo>
                    <a:pt x="59182" y="17780"/>
                  </a:lnTo>
                  <a:lnTo>
                    <a:pt x="63246" y="13716"/>
                  </a:lnTo>
                  <a:lnTo>
                    <a:pt x="69342" y="15748"/>
                  </a:lnTo>
                  <a:lnTo>
                    <a:pt x="75692" y="14478"/>
                  </a:lnTo>
                  <a:lnTo>
                    <a:pt x="83820" y="16002"/>
                  </a:lnTo>
                  <a:lnTo>
                    <a:pt x="123444" y="1574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9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9"/>
          <p:cNvSpPr txBox="1">
            <a:spLocks noGrp="1"/>
          </p:cNvSpPr>
          <p:nvPr>
            <p:ph type="title"/>
          </p:nvPr>
        </p:nvSpPr>
        <p:spPr>
          <a:xfrm>
            <a:off x="2201850" y="1584874"/>
            <a:ext cx="47403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7" name="Google Shape;317;p9"/>
          <p:cNvSpPr txBox="1">
            <a:spLocks noGrp="1"/>
          </p:cNvSpPr>
          <p:nvPr>
            <p:ph type="subTitle" idx="1"/>
          </p:nvPr>
        </p:nvSpPr>
        <p:spPr>
          <a:xfrm>
            <a:off x="2201925" y="2427926"/>
            <a:ext cx="4740300" cy="11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318" name="Google Shape;318;p9"/>
          <p:cNvGrpSpPr/>
          <p:nvPr/>
        </p:nvGrpSpPr>
        <p:grpSpPr>
          <a:xfrm>
            <a:off x="6250425" y="4567000"/>
            <a:ext cx="3606900" cy="1063500"/>
            <a:chOff x="6250425" y="4567000"/>
            <a:chExt cx="3606900" cy="1063500"/>
          </a:xfrm>
        </p:grpSpPr>
        <p:grpSp>
          <p:nvGrpSpPr>
            <p:cNvPr id="319" name="Google Shape;319;p9"/>
            <p:cNvGrpSpPr/>
            <p:nvPr/>
          </p:nvGrpSpPr>
          <p:grpSpPr>
            <a:xfrm>
              <a:off x="6250425" y="4567000"/>
              <a:ext cx="3606900" cy="1063500"/>
              <a:chOff x="6250425" y="-481250"/>
              <a:chExt cx="3606900" cy="1063500"/>
            </a:xfrm>
          </p:grpSpPr>
          <p:sp>
            <p:nvSpPr>
              <p:cNvPr id="320" name="Google Shape;320;p9"/>
              <p:cNvSpPr/>
              <p:nvPr/>
            </p:nvSpPr>
            <p:spPr>
              <a:xfrm rot="5400000">
                <a:off x="7522125" y="-1752950"/>
                <a:ext cx="1063500" cy="36069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lbert Sans"/>
                  <a:ea typeface="Albert Sans"/>
                  <a:cs typeface="Albert Sans"/>
                  <a:sym typeface="Albert Sans"/>
                </a:endParaRPr>
              </a:p>
            </p:txBody>
          </p:sp>
          <p:grpSp>
            <p:nvGrpSpPr>
              <p:cNvPr id="321" name="Google Shape;321;p9"/>
              <p:cNvGrpSpPr/>
              <p:nvPr/>
            </p:nvGrpSpPr>
            <p:grpSpPr>
              <a:xfrm>
                <a:off x="6329525" y="-412550"/>
                <a:ext cx="3511953" cy="926105"/>
                <a:chOff x="6329525" y="-412550"/>
                <a:chExt cx="3511953" cy="926105"/>
              </a:xfrm>
            </p:grpSpPr>
            <p:cxnSp>
              <p:nvCxnSpPr>
                <p:cNvPr id="322" name="Google Shape;322;p9"/>
                <p:cNvCxnSpPr/>
                <p:nvPr/>
              </p:nvCxnSpPr>
              <p:spPr>
                <a:xfrm rot="10800000">
                  <a:off x="6337685" y="-412550"/>
                  <a:ext cx="34428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3" name="Google Shape;323;p9"/>
                <p:cNvCxnSpPr/>
                <p:nvPr/>
              </p:nvCxnSpPr>
              <p:spPr>
                <a:xfrm>
                  <a:off x="8051825" y="-1980525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4" name="Google Shape;324;p9"/>
                <p:cNvCxnSpPr/>
                <p:nvPr/>
              </p:nvCxnSpPr>
              <p:spPr>
                <a:xfrm>
                  <a:off x="8051825" y="-1826187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5" name="Google Shape;325;p9"/>
                <p:cNvCxnSpPr/>
                <p:nvPr/>
              </p:nvCxnSpPr>
              <p:spPr>
                <a:xfrm>
                  <a:off x="8051825" y="-1671850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6" name="Google Shape;326;p9"/>
                <p:cNvCxnSpPr/>
                <p:nvPr/>
              </p:nvCxnSpPr>
              <p:spPr>
                <a:xfrm>
                  <a:off x="8051825" y="-1517512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7" name="Google Shape;327;p9"/>
                <p:cNvCxnSpPr/>
                <p:nvPr/>
              </p:nvCxnSpPr>
              <p:spPr>
                <a:xfrm>
                  <a:off x="8051825" y="-1363175"/>
                  <a:ext cx="0" cy="3444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8" name="Google Shape;328;p9"/>
                <p:cNvCxnSpPr/>
                <p:nvPr/>
              </p:nvCxnSpPr>
              <p:spPr>
                <a:xfrm rot="10800000">
                  <a:off x="6332978" y="513475"/>
                  <a:ext cx="35085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9" name="Google Shape;329;p9"/>
                <p:cNvCxnSpPr/>
                <p:nvPr/>
              </p:nvCxnSpPr>
              <p:spPr>
                <a:xfrm rot="5400000">
                  <a:off x="93110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0" name="Google Shape;330;p9"/>
                <p:cNvCxnSpPr/>
                <p:nvPr/>
              </p:nvCxnSpPr>
              <p:spPr>
                <a:xfrm rot="5400000">
                  <a:off x="91388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1" name="Google Shape;331;p9"/>
                <p:cNvCxnSpPr/>
                <p:nvPr/>
              </p:nvCxnSpPr>
              <p:spPr>
                <a:xfrm rot="5400000">
                  <a:off x="89666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2" name="Google Shape;332;p9"/>
                <p:cNvCxnSpPr/>
                <p:nvPr/>
              </p:nvCxnSpPr>
              <p:spPr>
                <a:xfrm rot="5400000">
                  <a:off x="87944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3" name="Google Shape;333;p9"/>
                <p:cNvCxnSpPr/>
                <p:nvPr/>
              </p:nvCxnSpPr>
              <p:spPr>
                <a:xfrm rot="5400000">
                  <a:off x="86221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4" name="Google Shape;334;p9"/>
                <p:cNvCxnSpPr/>
                <p:nvPr/>
              </p:nvCxnSpPr>
              <p:spPr>
                <a:xfrm rot="5400000">
                  <a:off x="84499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5" name="Google Shape;335;p9"/>
                <p:cNvCxnSpPr/>
                <p:nvPr/>
              </p:nvCxnSpPr>
              <p:spPr>
                <a:xfrm rot="5400000">
                  <a:off x="82777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6" name="Google Shape;336;p9"/>
                <p:cNvCxnSpPr/>
                <p:nvPr/>
              </p:nvCxnSpPr>
              <p:spPr>
                <a:xfrm rot="5400000">
                  <a:off x="81055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7" name="Google Shape;337;p9"/>
                <p:cNvCxnSpPr/>
                <p:nvPr/>
              </p:nvCxnSpPr>
              <p:spPr>
                <a:xfrm rot="5400000">
                  <a:off x="79332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8" name="Google Shape;338;p9"/>
                <p:cNvCxnSpPr/>
                <p:nvPr/>
              </p:nvCxnSpPr>
              <p:spPr>
                <a:xfrm rot="5400000">
                  <a:off x="77610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39" name="Google Shape;339;p9"/>
                <p:cNvCxnSpPr/>
                <p:nvPr/>
              </p:nvCxnSpPr>
              <p:spPr>
                <a:xfrm rot="5400000">
                  <a:off x="75888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0" name="Google Shape;340;p9"/>
                <p:cNvCxnSpPr/>
                <p:nvPr/>
              </p:nvCxnSpPr>
              <p:spPr>
                <a:xfrm rot="5400000">
                  <a:off x="74166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1" name="Google Shape;341;p9"/>
                <p:cNvCxnSpPr/>
                <p:nvPr/>
              </p:nvCxnSpPr>
              <p:spPr>
                <a:xfrm rot="5400000">
                  <a:off x="72443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2" name="Google Shape;342;p9"/>
                <p:cNvCxnSpPr/>
                <p:nvPr/>
              </p:nvCxnSpPr>
              <p:spPr>
                <a:xfrm rot="5400000">
                  <a:off x="70721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3" name="Google Shape;343;p9"/>
                <p:cNvCxnSpPr/>
                <p:nvPr/>
              </p:nvCxnSpPr>
              <p:spPr>
                <a:xfrm rot="5400000">
                  <a:off x="68999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4" name="Google Shape;344;p9"/>
                <p:cNvCxnSpPr/>
                <p:nvPr/>
              </p:nvCxnSpPr>
              <p:spPr>
                <a:xfrm rot="5400000">
                  <a:off x="67277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5" name="Google Shape;345;p9"/>
                <p:cNvCxnSpPr/>
                <p:nvPr/>
              </p:nvCxnSpPr>
              <p:spPr>
                <a:xfrm rot="5400000">
                  <a:off x="65554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6" name="Google Shape;346;p9"/>
                <p:cNvCxnSpPr/>
                <p:nvPr/>
              </p:nvCxnSpPr>
              <p:spPr>
                <a:xfrm rot="5400000">
                  <a:off x="638325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7" name="Google Shape;347;p9"/>
                <p:cNvCxnSpPr/>
                <p:nvPr/>
              </p:nvCxnSpPr>
              <p:spPr>
                <a:xfrm rot="5400000">
                  <a:off x="621102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8" name="Google Shape;348;p9"/>
                <p:cNvCxnSpPr/>
                <p:nvPr/>
              </p:nvCxnSpPr>
              <p:spPr>
                <a:xfrm rot="5400000">
                  <a:off x="6038800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9" name="Google Shape;349;p9"/>
                <p:cNvCxnSpPr/>
                <p:nvPr/>
              </p:nvCxnSpPr>
              <p:spPr>
                <a:xfrm rot="5400000">
                  <a:off x="5866575" y="50505"/>
                  <a:ext cx="92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350" name="Google Shape;350;p9"/>
            <p:cNvSpPr/>
            <p:nvPr/>
          </p:nvSpPr>
          <p:spPr>
            <a:xfrm flipH="1">
              <a:off x="6334250" y="4648725"/>
              <a:ext cx="3086100" cy="463550"/>
            </a:xfrm>
            <a:custGeom>
              <a:avLst/>
              <a:gdLst/>
              <a:ahLst/>
              <a:cxnLst/>
              <a:rect l="l" t="t" r="r" b="b"/>
              <a:pathLst>
                <a:path w="123444" h="18542" extrusionOk="0">
                  <a:moveTo>
                    <a:pt x="0" y="16256"/>
                  </a:moveTo>
                  <a:lnTo>
                    <a:pt x="4064" y="16002"/>
                  </a:lnTo>
                  <a:lnTo>
                    <a:pt x="6604" y="17018"/>
                  </a:lnTo>
                  <a:lnTo>
                    <a:pt x="10668" y="15240"/>
                  </a:lnTo>
                  <a:lnTo>
                    <a:pt x="14986" y="16764"/>
                  </a:lnTo>
                  <a:lnTo>
                    <a:pt x="15748" y="0"/>
                  </a:lnTo>
                  <a:lnTo>
                    <a:pt x="16764" y="18034"/>
                  </a:lnTo>
                  <a:lnTo>
                    <a:pt x="18796" y="14478"/>
                  </a:lnTo>
                  <a:lnTo>
                    <a:pt x="24638" y="16256"/>
                  </a:lnTo>
                  <a:lnTo>
                    <a:pt x="32258" y="15748"/>
                  </a:lnTo>
                  <a:lnTo>
                    <a:pt x="34798" y="17018"/>
                  </a:lnTo>
                  <a:lnTo>
                    <a:pt x="36068" y="2032"/>
                  </a:lnTo>
                  <a:lnTo>
                    <a:pt x="37338" y="18542"/>
                  </a:lnTo>
                  <a:lnTo>
                    <a:pt x="39116" y="14478"/>
                  </a:lnTo>
                  <a:lnTo>
                    <a:pt x="43434" y="16256"/>
                  </a:lnTo>
                  <a:lnTo>
                    <a:pt x="50038" y="15240"/>
                  </a:lnTo>
                  <a:lnTo>
                    <a:pt x="56134" y="16002"/>
                  </a:lnTo>
                  <a:lnTo>
                    <a:pt x="57404" y="3556"/>
                  </a:lnTo>
                  <a:lnTo>
                    <a:pt x="59182" y="17780"/>
                  </a:lnTo>
                  <a:lnTo>
                    <a:pt x="63246" y="13716"/>
                  </a:lnTo>
                  <a:lnTo>
                    <a:pt x="69342" y="15748"/>
                  </a:lnTo>
                  <a:lnTo>
                    <a:pt x="75692" y="14478"/>
                  </a:lnTo>
                  <a:lnTo>
                    <a:pt x="83820" y="16002"/>
                  </a:lnTo>
                  <a:lnTo>
                    <a:pt x="123444" y="1574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0"/>
          <p:cNvSpPr>
            <a:spLocks noGrp="1"/>
          </p:cNvSpPr>
          <p:nvPr>
            <p:ph type="pic" idx="2"/>
          </p:nvPr>
        </p:nvSpPr>
        <p:spPr>
          <a:xfrm>
            <a:off x="-6875" y="0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10"/>
          <p:cNvSpPr txBox="1">
            <a:spLocks noGrp="1"/>
          </p:cNvSpPr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Google Shape;360;p13"/>
          <p:cNvPicPr preferRelativeResize="0"/>
          <p:nvPr/>
        </p:nvPicPr>
        <p:blipFill>
          <a:blip r:embed="rId2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1" name="Google Shape;361;p13"/>
          <p:cNvSpPr txBox="1">
            <a:spLocks noGrp="1"/>
          </p:cNvSpPr>
          <p:nvPr>
            <p:ph type="title"/>
          </p:nvPr>
        </p:nvSpPr>
        <p:spPr>
          <a:xfrm>
            <a:off x="3399700" y="445025"/>
            <a:ext cx="502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title" idx="2" hasCustomPrompt="1"/>
          </p:nvPr>
        </p:nvSpPr>
        <p:spPr>
          <a:xfrm>
            <a:off x="4010750" y="1388855"/>
            <a:ext cx="734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3" hasCustomPrompt="1"/>
          </p:nvPr>
        </p:nvSpPr>
        <p:spPr>
          <a:xfrm>
            <a:off x="4010750" y="3046287"/>
            <a:ext cx="734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title" idx="4" hasCustomPrompt="1"/>
          </p:nvPr>
        </p:nvSpPr>
        <p:spPr>
          <a:xfrm>
            <a:off x="4010750" y="1941332"/>
            <a:ext cx="734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5" name="Google Shape;365;p13"/>
          <p:cNvSpPr txBox="1">
            <a:spLocks noGrp="1"/>
          </p:cNvSpPr>
          <p:nvPr>
            <p:ph type="title" idx="5" hasCustomPrompt="1"/>
          </p:nvPr>
        </p:nvSpPr>
        <p:spPr>
          <a:xfrm>
            <a:off x="4010750" y="3598764"/>
            <a:ext cx="734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6" name="Google Shape;366;p13"/>
          <p:cNvSpPr txBox="1">
            <a:spLocks noGrp="1"/>
          </p:cNvSpPr>
          <p:nvPr>
            <p:ph type="title" idx="6" hasCustomPrompt="1"/>
          </p:nvPr>
        </p:nvSpPr>
        <p:spPr>
          <a:xfrm>
            <a:off x="4010750" y="2493810"/>
            <a:ext cx="734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7" name="Google Shape;367;p13"/>
          <p:cNvSpPr txBox="1">
            <a:spLocks noGrp="1"/>
          </p:cNvSpPr>
          <p:nvPr>
            <p:ph type="title" idx="7" hasCustomPrompt="1"/>
          </p:nvPr>
        </p:nvSpPr>
        <p:spPr>
          <a:xfrm>
            <a:off x="4010750" y="4151241"/>
            <a:ext cx="734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1"/>
          </p:nvPr>
        </p:nvSpPr>
        <p:spPr>
          <a:xfrm>
            <a:off x="4745450" y="1388875"/>
            <a:ext cx="3657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subTitle" idx="8"/>
          </p:nvPr>
        </p:nvSpPr>
        <p:spPr>
          <a:xfrm>
            <a:off x="4745450" y="1941358"/>
            <a:ext cx="3657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0" name="Google Shape;370;p13"/>
          <p:cNvSpPr txBox="1">
            <a:spLocks noGrp="1"/>
          </p:cNvSpPr>
          <p:nvPr>
            <p:ph type="subTitle" idx="9"/>
          </p:nvPr>
        </p:nvSpPr>
        <p:spPr>
          <a:xfrm>
            <a:off x="4745450" y="2493841"/>
            <a:ext cx="3657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1" name="Google Shape;371;p13"/>
          <p:cNvSpPr txBox="1">
            <a:spLocks noGrp="1"/>
          </p:cNvSpPr>
          <p:nvPr>
            <p:ph type="subTitle" idx="13"/>
          </p:nvPr>
        </p:nvSpPr>
        <p:spPr>
          <a:xfrm>
            <a:off x="4745450" y="3046324"/>
            <a:ext cx="3657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2" name="Google Shape;372;p13"/>
          <p:cNvSpPr txBox="1">
            <a:spLocks noGrp="1"/>
          </p:cNvSpPr>
          <p:nvPr>
            <p:ph type="subTitle" idx="14"/>
          </p:nvPr>
        </p:nvSpPr>
        <p:spPr>
          <a:xfrm>
            <a:off x="4745450" y="3598807"/>
            <a:ext cx="3657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3" name="Google Shape;373;p13"/>
          <p:cNvSpPr txBox="1">
            <a:spLocks noGrp="1"/>
          </p:cNvSpPr>
          <p:nvPr>
            <p:ph type="subTitle" idx="15"/>
          </p:nvPr>
        </p:nvSpPr>
        <p:spPr>
          <a:xfrm>
            <a:off x="4745450" y="4151291"/>
            <a:ext cx="3657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 b="1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sz="3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sz="3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sz="3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sz="3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sz="3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sz="3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sz="3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bert Sans"/>
              <a:buNone/>
              <a:defRPr sz="3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1" r:id="rId10"/>
    <p:sldLayoutId id="2147483664" r:id="rId11"/>
    <p:sldLayoutId id="2147483669" r:id="rId12"/>
    <p:sldLayoutId id="2147483670" r:id="rId13"/>
    <p:sldLayoutId id="2147483671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29"/>
          <p:cNvSpPr txBox="1">
            <a:spLocks noGrp="1"/>
          </p:cNvSpPr>
          <p:nvPr>
            <p:ph type="ctrTitle"/>
          </p:nvPr>
        </p:nvSpPr>
        <p:spPr>
          <a:xfrm>
            <a:off x="383635" y="1426348"/>
            <a:ext cx="5295488" cy="18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Heart Disease Prediction</a:t>
            </a:r>
            <a:endParaRPr dirty="0"/>
          </a:p>
        </p:txBody>
      </p:sp>
      <p:grpSp>
        <p:nvGrpSpPr>
          <p:cNvPr id="841" name="Google Shape;841;p29"/>
          <p:cNvGrpSpPr/>
          <p:nvPr/>
        </p:nvGrpSpPr>
        <p:grpSpPr>
          <a:xfrm>
            <a:off x="5133169" y="-11550"/>
            <a:ext cx="4087031" cy="5166600"/>
            <a:chOff x="5133169" y="-11550"/>
            <a:chExt cx="4087031" cy="5166600"/>
          </a:xfrm>
        </p:grpSpPr>
        <p:grpSp>
          <p:nvGrpSpPr>
            <p:cNvPr id="842" name="Google Shape;842;p29"/>
            <p:cNvGrpSpPr/>
            <p:nvPr/>
          </p:nvGrpSpPr>
          <p:grpSpPr>
            <a:xfrm>
              <a:off x="6071100" y="-11550"/>
              <a:ext cx="3149100" cy="5166600"/>
              <a:chOff x="6071100" y="-11550"/>
              <a:chExt cx="3149100" cy="5166600"/>
            </a:xfrm>
          </p:grpSpPr>
          <p:grpSp>
            <p:nvGrpSpPr>
              <p:cNvPr id="843" name="Google Shape;843;p29"/>
              <p:cNvGrpSpPr/>
              <p:nvPr/>
            </p:nvGrpSpPr>
            <p:grpSpPr>
              <a:xfrm>
                <a:off x="6071100" y="-11550"/>
                <a:ext cx="3072900" cy="5166600"/>
                <a:chOff x="6071100" y="-11550"/>
                <a:chExt cx="3072900" cy="5166600"/>
              </a:xfrm>
            </p:grpSpPr>
            <p:sp>
              <p:nvSpPr>
                <p:cNvPr id="844" name="Google Shape;844;p29"/>
                <p:cNvSpPr/>
                <p:nvPr/>
              </p:nvSpPr>
              <p:spPr>
                <a:xfrm>
                  <a:off x="6071100" y="75"/>
                  <a:ext cx="3072900" cy="5143500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lbert Sans"/>
                    <a:ea typeface="Albert Sans"/>
                    <a:cs typeface="Albert Sans"/>
                    <a:sym typeface="Albert Sans"/>
                  </a:endParaRPr>
                </a:p>
              </p:txBody>
            </p:sp>
            <p:grpSp>
              <p:nvGrpSpPr>
                <p:cNvPr id="845" name="Google Shape;845;p29"/>
                <p:cNvGrpSpPr/>
                <p:nvPr/>
              </p:nvGrpSpPr>
              <p:grpSpPr>
                <a:xfrm>
                  <a:off x="6151050" y="-11550"/>
                  <a:ext cx="2932533" cy="5166600"/>
                  <a:chOff x="5981350" y="-11550"/>
                  <a:chExt cx="2932533" cy="5166600"/>
                </a:xfrm>
              </p:grpSpPr>
              <p:cxnSp>
                <p:nvCxnSpPr>
                  <p:cNvPr id="846" name="Google Shape;846;p29"/>
                  <p:cNvCxnSpPr/>
                  <p:nvPr/>
                </p:nvCxnSpPr>
                <p:spPr>
                  <a:xfrm>
                    <a:off x="7061717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7" name="Google Shape;847;p29"/>
                  <p:cNvCxnSpPr/>
                  <p:nvPr/>
                </p:nvCxnSpPr>
                <p:spPr>
                  <a:xfrm>
                    <a:off x="7216055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8" name="Google Shape;848;p29"/>
                  <p:cNvCxnSpPr/>
                  <p:nvPr/>
                </p:nvCxnSpPr>
                <p:spPr>
                  <a:xfrm>
                    <a:off x="7370393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49" name="Google Shape;849;p29"/>
                  <p:cNvCxnSpPr/>
                  <p:nvPr/>
                </p:nvCxnSpPr>
                <p:spPr>
                  <a:xfrm>
                    <a:off x="7524732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0" name="Google Shape;850;p29"/>
                  <p:cNvCxnSpPr/>
                  <p:nvPr/>
                </p:nvCxnSpPr>
                <p:spPr>
                  <a:xfrm>
                    <a:off x="7679070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1" name="Google Shape;851;p29"/>
                  <p:cNvCxnSpPr/>
                  <p:nvPr/>
                </p:nvCxnSpPr>
                <p:spPr>
                  <a:xfrm>
                    <a:off x="7833408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2" name="Google Shape;852;p29"/>
                  <p:cNvCxnSpPr/>
                  <p:nvPr/>
                </p:nvCxnSpPr>
                <p:spPr>
                  <a:xfrm>
                    <a:off x="7987746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3" name="Google Shape;853;p29"/>
                  <p:cNvCxnSpPr/>
                  <p:nvPr/>
                </p:nvCxnSpPr>
                <p:spPr>
                  <a:xfrm>
                    <a:off x="8142084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4" name="Google Shape;854;p29"/>
                  <p:cNvCxnSpPr/>
                  <p:nvPr/>
                </p:nvCxnSpPr>
                <p:spPr>
                  <a:xfrm>
                    <a:off x="8296422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5" name="Google Shape;855;p29"/>
                  <p:cNvCxnSpPr/>
                  <p:nvPr/>
                </p:nvCxnSpPr>
                <p:spPr>
                  <a:xfrm>
                    <a:off x="8450761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6" name="Google Shape;856;p29"/>
                  <p:cNvCxnSpPr/>
                  <p:nvPr/>
                </p:nvCxnSpPr>
                <p:spPr>
                  <a:xfrm>
                    <a:off x="8605099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7" name="Google Shape;857;p29"/>
                  <p:cNvCxnSpPr/>
                  <p:nvPr/>
                </p:nvCxnSpPr>
                <p:spPr>
                  <a:xfrm>
                    <a:off x="8759437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858" name="Google Shape;858;p29"/>
                  <p:cNvCxnSpPr/>
                  <p:nvPr/>
                </p:nvCxnSpPr>
                <p:spPr>
                  <a:xfrm>
                    <a:off x="8913775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grpSp>
                <p:nvGrpSpPr>
                  <p:cNvPr id="859" name="Google Shape;859;p29"/>
                  <p:cNvGrpSpPr/>
                  <p:nvPr/>
                </p:nvGrpSpPr>
                <p:grpSpPr>
                  <a:xfrm>
                    <a:off x="5981350" y="-11550"/>
                    <a:ext cx="2932533" cy="5166600"/>
                    <a:chOff x="5981350" y="-11550"/>
                    <a:chExt cx="2932533" cy="5166600"/>
                  </a:xfrm>
                </p:grpSpPr>
                <p:cxnSp>
                  <p:nvCxnSpPr>
                    <p:cNvPr id="860" name="Google Shape;860;p29"/>
                    <p:cNvCxnSpPr/>
                    <p:nvPr/>
                  </p:nvCxnSpPr>
                  <p:spPr>
                    <a:xfrm>
                      <a:off x="5981350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61" name="Google Shape;861;p29"/>
                    <p:cNvCxnSpPr/>
                    <p:nvPr/>
                  </p:nvCxnSpPr>
                  <p:spPr>
                    <a:xfrm>
                      <a:off x="6135688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62" name="Google Shape;862;p29"/>
                    <p:cNvCxnSpPr/>
                    <p:nvPr/>
                  </p:nvCxnSpPr>
                  <p:spPr>
                    <a:xfrm>
                      <a:off x="6290026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63" name="Google Shape;863;p29"/>
                    <p:cNvCxnSpPr/>
                    <p:nvPr/>
                  </p:nvCxnSpPr>
                  <p:spPr>
                    <a:xfrm>
                      <a:off x="6444364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64" name="Google Shape;864;p29"/>
                    <p:cNvCxnSpPr/>
                    <p:nvPr/>
                  </p:nvCxnSpPr>
                  <p:spPr>
                    <a:xfrm>
                      <a:off x="6598703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65" name="Google Shape;865;p29"/>
                    <p:cNvCxnSpPr/>
                    <p:nvPr/>
                  </p:nvCxnSpPr>
                  <p:spPr>
                    <a:xfrm>
                      <a:off x="6753041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866" name="Google Shape;866;p29"/>
                    <p:cNvCxnSpPr/>
                    <p:nvPr/>
                  </p:nvCxnSpPr>
                  <p:spPr>
                    <a:xfrm>
                      <a:off x="6907379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grpSp>
                  <p:nvGrpSpPr>
                    <p:cNvPr id="867" name="Google Shape;867;p29"/>
                    <p:cNvGrpSpPr/>
                    <p:nvPr/>
                  </p:nvGrpSpPr>
                  <p:grpSpPr>
                    <a:xfrm>
                      <a:off x="5981355" y="69825"/>
                      <a:ext cx="2932528" cy="4994525"/>
                      <a:chOff x="5925500" y="69825"/>
                      <a:chExt cx="2979000" cy="4994525"/>
                    </a:xfrm>
                  </p:grpSpPr>
                  <p:cxnSp>
                    <p:nvCxnSpPr>
                      <p:cNvPr id="868" name="Google Shape;868;p29"/>
                      <p:cNvCxnSpPr/>
                      <p:nvPr/>
                    </p:nvCxnSpPr>
                    <p:spPr>
                      <a:xfrm>
                        <a:off x="5925500" y="698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69" name="Google Shape;869;p29"/>
                      <p:cNvCxnSpPr/>
                      <p:nvPr/>
                    </p:nvCxnSpPr>
                    <p:spPr>
                      <a:xfrm>
                        <a:off x="5925500" y="2420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70" name="Google Shape;870;p29"/>
                      <p:cNvCxnSpPr/>
                      <p:nvPr/>
                    </p:nvCxnSpPr>
                    <p:spPr>
                      <a:xfrm>
                        <a:off x="5925500" y="4142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71" name="Google Shape;871;p29"/>
                      <p:cNvCxnSpPr/>
                      <p:nvPr/>
                    </p:nvCxnSpPr>
                    <p:spPr>
                      <a:xfrm>
                        <a:off x="5925500" y="5865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72" name="Google Shape;872;p29"/>
                      <p:cNvCxnSpPr/>
                      <p:nvPr/>
                    </p:nvCxnSpPr>
                    <p:spPr>
                      <a:xfrm>
                        <a:off x="5925500" y="7587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73" name="Google Shape;873;p29"/>
                      <p:cNvCxnSpPr/>
                      <p:nvPr/>
                    </p:nvCxnSpPr>
                    <p:spPr>
                      <a:xfrm>
                        <a:off x="5925500" y="9309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74" name="Google Shape;874;p29"/>
                      <p:cNvCxnSpPr/>
                      <p:nvPr/>
                    </p:nvCxnSpPr>
                    <p:spPr>
                      <a:xfrm>
                        <a:off x="5925500" y="11031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75" name="Google Shape;875;p29"/>
                      <p:cNvCxnSpPr/>
                      <p:nvPr/>
                    </p:nvCxnSpPr>
                    <p:spPr>
                      <a:xfrm>
                        <a:off x="5925500" y="12754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76" name="Google Shape;876;p29"/>
                      <p:cNvCxnSpPr/>
                      <p:nvPr/>
                    </p:nvCxnSpPr>
                    <p:spPr>
                      <a:xfrm>
                        <a:off x="5925500" y="14476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77" name="Google Shape;877;p29"/>
                      <p:cNvCxnSpPr/>
                      <p:nvPr/>
                    </p:nvCxnSpPr>
                    <p:spPr>
                      <a:xfrm>
                        <a:off x="5925500" y="16198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78" name="Google Shape;878;p29"/>
                      <p:cNvCxnSpPr/>
                      <p:nvPr/>
                    </p:nvCxnSpPr>
                    <p:spPr>
                      <a:xfrm>
                        <a:off x="5925500" y="17920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79" name="Google Shape;879;p29"/>
                      <p:cNvCxnSpPr/>
                      <p:nvPr/>
                    </p:nvCxnSpPr>
                    <p:spPr>
                      <a:xfrm>
                        <a:off x="5925500" y="19643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80" name="Google Shape;880;p29"/>
                      <p:cNvCxnSpPr/>
                      <p:nvPr/>
                    </p:nvCxnSpPr>
                    <p:spPr>
                      <a:xfrm>
                        <a:off x="5925500" y="21365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81" name="Google Shape;881;p29"/>
                      <p:cNvCxnSpPr/>
                      <p:nvPr/>
                    </p:nvCxnSpPr>
                    <p:spPr>
                      <a:xfrm>
                        <a:off x="5925500" y="23087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82" name="Google Shape;882;p29"/>
                      <p:cNvCxnSpPr/>
                      <p:nvPr/>
                    </p:nvCxnSpPr>
                    <p:spPr>
                      <a:xfrm>
                        <a:off x="5925500" y="24809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83" name="Google Shape;883;p29"/>
                      <p:cNvCxnSpPr/>
                      <p:nvPr/>
                    </p:nvCxnSpPr>
                    <p:spPr>
                      <a:xfrm>
                        <a:off x="5925500" y="26532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84" name="Google Shape;884;p29"/>
                      <p:cNvCxnSpPr/>
                      <p:nvPr/>
                    </p:nvCxnSpPr>
                    <p:spPr>
                      <a:xfrm>
                        <a:off x="5925500" y="28254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85" name="Google Shape;885;p29"/>
                      <p:cNvCxnSpPr/>
                      <p:nvPr/>
                    </p:nvCxnSpPr>
                    <p:spPr>
                      <a:xfrm>
                        <a:off x="5925500" y="29976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86" name="Google Shape;886;p29"/>
                      <p:cNvCxnSpPr/>
                      <p:nvPr/>
                    </p:nvCxnSpPr>
                    <p:spPr>
                      <a:xfrm>
                        <a:off x="5925500" y="31698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87" name="Google Shape;887;p29"/>
                      <p:cNvCxnSpPr/>
                      <p:nvPr/>
                    </p:nvCxnSpPr>
                    <p:spPr>
                      <a:xfrm>
                        <a:off x="5925500" y="33421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88" name="Google Shape;888;p29"/>
                      <p:cNvCxnSpPr/>
                      <p:nvPr/>
                    </p:nvCxnSpPr>
                    <p:spPr>
                      <a:xfrm>
                        <a:off x="5925500" y="35143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89" name="Google Shape;889;p29"/>
                      <p:cNvCxnSpPr/>
                      <p:nvPr/>
                    </p:nvCxnSpPr>
                    <p:spPr>
                      <a:xfrm>
                        <a:off x="5925500" y="36865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90" name="Google Shape;890;p29"/>
                      <p:cNvCxnSpPr/>
                      <p:nvPr/>
                    </p:nvCxnSpPr>
                    <p:spPr>
                      <a:xfrm>
                        <a:off x="5925500" y="38587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91" name="Google Shape;891;p29"/>
                      <p:cNvCxnSpPr/>
                      <p:nvPr/>
                    </p:nvCxnSpPr>
                    <p:spPr>
                      <a:xfrm>
                        <a:off x="5925500" y="40310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92" name="Google Shape;892;p29"/>
                      <p:cNvCxnSpPr/>
                      <p:nvPr/>
                    </p:nvCxnSpPr>
                    <p:spPr>
                      <a:xfrm>
                        <a:off x="5925500" y="42032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93" name="Google Shape;893;p29"/>
                      <p:cNvCxnSpPr/>
                      <p:nvPr/>
                    </p:nvCxnSpPr>
                    <p:spPr>
                      <a:xfrm>
                        <a:off x="5925500" y="43754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94" name="Google Shape;894;p29"/>
                      <p:cNvCxnSpPr/>
                      <p:nvPr/>
                    </p:nvCxnSpPr>
                    <p:spPr>
                      <a:xfrm>
                        <a:off x="5925500" y="45476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95" name="Google Shape;895;p29"/>
                      <p:cNvCxnSpPr/>
                      <p:nvPr/>
                    </p:nvCxnSpPr>
                    <p:spPr>
                      <a:xfrm>
                        <a:off x="5925500" y="47199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96" name="Google Shape;896;p29"/>
                      <p:cNvCxnSpPr/>
                      <p:nvPr/>
                    </p:nvCxnSpPr>
                    <p:spPr>
                      <a:xfrm>
                        <a:off x="5925500" y="48921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897" name="Google Shape;897;p29"/>
                      <p:cNvCxnSpPr/>
                      <p:nvPr/>
                    </p:nvCxnSpPr>
                    <p:spPr>
                      <a:xfrm>
                        <a:off x="5925500" y="50643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</p:grpSp>
              </p:grpSp>
            </p:grpSp>
          </p:grpSp>
          <p:grpSp>
            <p:nvGrpSpPr>
              <p:cNvPr id="898" name="Google Shape;898;p29"/>
              <p:cNvGrpSpPr/>
              <p:nvPr/>
            </p:nvGrpSpPr>
            <p:grpSpPr>
              <a:xfrm>
                <a:off x="6134100" y="902600"/>
                <a:ext cx="3086100" cy="3338300"/>
                <a:chOff x="6134100" y="902600"/>
                <a:chExt cx="3086100" cy="3338300"/>
              </a:xfrm>
            </p:grpSpPr>
            <p:sp>
              <p:nvSpPr>
                <p:cNvPr id="899" name="Google Shape;899;p29"/>
                <p:cNvSpPr/>
                <p:nvPr/>
              </p:nvSpPr>
              <p:spPr>
                <a:xfrm>
                  <a:off x="6134100" y="377735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00" name="Google Shape;900;p29"/>
                <p:cNvSpPr/>
                <p:nvPr/>
              </p:nvSpPr>
              <p:spPr>
                <a:xfrm flipH="1">
                  <a:off x="6134100" y="320240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01" name="Google Shape;901;p29"/>
                <p:cNvSpPr/>
                <p:nvPr/>
              </p:nvSpPr>
              <p:spPr>
                <a:xfrm>
                  <a:off x="6134100" y="262745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02" name="Google Shape;902;p29"/>
                <p:cNvSpPr/>
                <p:nvPr/>
              </p:nvSpPr>
              <p:spPr>
                <a:xfrm flipH="1">
                  <a:off x="6134100" y="205250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03" name="Google Shape;903;p29"/>
                <p:cNvSpPr/>
                <p:nvPr/>
              </p:nvSpPr>
              <p:spPr>
                <a:xfrm>
                  <a:off x="6134100" y="147755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904" name="Google Shape;904;p29"/>
                <p:cNvSpPr/>
                <p:nvPr/>
              </p:nvSpPr>
              <p:spPr>
                <a:xfrm flipH="1">
                  <a:off x="6134100" y="90260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905" name="Google Shape;905;p29"/>
            <p:cNvGrpSpPr/>
            <p:nvPr/>
          </p:nvGrpSpPr>
          <p:grpSpPr>
            <a:xfrm flipH="1">
              <a:off x="5133169" y="534980"/>
              <a:ext cx="1883381" cy="4073476"/>
              <a:chOff x="3151669" y="534980"/>
              <a:chExt cx="1883381" cy="4073476"/>
            </a:xfrm>
          </p:grpSpPr>
          <p:sp>
            <p:nvSpPr>
              <p:cNvPr id="906" name="Google Shape;906;p29"/>
              <p:cNvSpPr/>
              <p:nvPr/>
            </p:nvSpPr>
            <p:spPr>
              <a:xfrm>
                <a:off x="3151669" y="534980"/>
                <a:ext cx="1883381" cy="4073476"/>
              </a:xfrm>
              <a:custGeom>
                <a:avLst/>
                <a:gdLst/>
                <a:ahLst/>
                <a:cxnLst/>
                <a:rect l="l" t="t" r="r" b="b"/>
                <a:pathLst>
                  <a:path w="43564" h="94228" extrusionOk="0">
                    <a:moveTo>
                      <a:pt x="23587" y="1"/>
                    </a:moveTo>
                    <a:cubicBezTo>
                      <a:pt x="22558" y="1"/>
                      <a:pt x="21519" y="271"/>
                      <a:pt x="20643" y="763"/>
                    </a:cubicBezTo>
                    <a:cubicBezTo>
                      <a:pt x="18677" y="1868"/>
                      <a:pt x="17319" y="4732"/>
                      <a:pt x="18359" y="6867"/>
                    </a:cubicBezTo>
                    <a:cubicBezTo>
                      <a:pt x="18787" y="7748"/>
                      <a:pt x="19665" y="8421"/>
                      <a:pt x="19758" y="9419"/>
                    </a:cubicBezTo>
                    <a:cubicBezTo>
                      <a:pt x="19827" y="10138"/>
                      <a:pt x="19710" y="11071"/>
                      <a:pt x="19275" y="11426"/>
                    </a:cubicBezTo>
                    <a:cubicBezTo>
                      <a:pt x="17140" y="13171"/>
                      <a:pt x="14597" y="14011"/>
                      <a:pt x="12552" y="15938"/>
                    </a:cubicBezTo>
                    <a:cubicBezTo>
                      <a:pt x="10552" y="17824"/>
                      <a:pt x="9951" y="20744"/>
                      <a:pt x="9664" y="23320"/>
                    </a:cubicBezTo>
                    <a:cubicBezTo>
                      <a:pt x="9409" y="25618"/>
                      <a:pt x="8694" y="27832"/>
                      <a:pt x="8151" y="30091"/>
                    </a:cubicBezTo>
                    <a:cubicBezTo>
                      <a:pt x="7509" y="32751"/>
                      <a:pt x="7440" y="35591"/>
                      <a:pt x="7080" y="38302"/>
                    </a:cubicBezTo>
                    <a:cubicBezTo>
                      <a:pt x="6908" y="39594"/>
                      <a:pt x="6780" y="40679"/>
                      <a:pt x="6186" y="41881"/>
                    </a:cubicBezTo>
                    <a:cubicBezTo>
                      <a:pt x="5868" y="42527"/>
                      <a:pt x="5550" y="43007"/>
                      <a:pt x="5239" y="43633"/>
                    </a:cubicBezTo>
                    <a:cubicBezTo>
                      <a:pt x="4510" y="43982"/>
                      <a:pt x="3709" y="44119"/>
                      <a:pt x="2946" y="44379"/>
                    </a:cubicBezTo>
                    <a:cubicBezTo>
                      <a:pt x="2365" y="44575"/>
                      <a:pt x="1809" y="45015"/>
                      <a:pt x="1225" y="45160"/>
                    </a:cubicBezTo>
                    <a:cubicBezTo>
                      <a:pt x="1136" y="45184"/>
                      <a:pt x="1038" y="45190"/>
                      <a:pt x="939" y="45190"/>
                    </a:cubicBezTo>
                    <a:cubicBezTo>
                      <a:pt x="865" y="45190"/>
                      <a:pt x="791" y="45187"/>
                      <a:pt x="717" y="45184"/>
                    </a:cubicBezTo>
                    <a:cubicBezTo>
                      <a:pt x="641" y="45179"/>
                      <a:pt x="567" y="45175"/>
                      <a:pt x="499" y="45175"/>
                    </a:cubicBezTo>
                    <a:cubicBezTo>
                      <a:pt x="190" y="45175"/>
                      <a:pt x="0" y="45262"/>
                      <a:pt x="258" y="45823"/>
                    </a:cubicBezTo>
                    <a:cubicBezTo>
                      <a:pt x="427" y="46190"/>
                      <a:pt x="670" y="46296"/>
                      <a:pt x="947" y="46296"/>
                    </a:cubicBezTo>
                    <a:cubicBezTo>
                      <a:pt x="1208" y="46296"/>
                      <a:pt x="1499" y="46202"/>
                      <a:pt x="1788" y="46144"/>
                    </a:cubicBezTo>
                    <a:cubicBezTo>
                      <a:pt x="2033" y="46094"/>
                      <a:pt x="2230" y="46049"/>
                      <a:pt x="2382" y="46049"/>
                    </a:cubicBezTo>
                    <a:cubicBezTo>
                      <a:pt x="2656" y="46049"/>
                      <a:pt x="2784" y="46197"/>
                      <a:pt x="2786" y="46735"/>
                    </a:cubicBezTo>
                    <a:cubicBezTo>
                      <a:pt x="2790" y="47370"/>
                      <a:pt x="2496" y="48057"/>
                      <a:pt x="2434" y="48700"/>
                    </a:cubicBezTo>
                    <a:cubicBezTo>
                      <a:pt x="2391" y="49133"/>
                      <a:pt x="2064" y="52145"/>
                      <a:pt x="3042" y="52145"/>
                    </a:cubicBezTo>
                    <a:cubicBezTo>
                      <a:pt x="3165" y="52145"/>
                      <a:pt x="3307" y="52097"/>
                      <a:pt x="3474" y="51992"/>
                    </a:cubicBezTo>
                    <a:lnTo>
                      <a:pt x="3474" y="51992"/>
                    </a:lnTo>
                    <a:cubicBezTo>
                      <a:pt x="3458" y="52420"/>
                      <a:pt x="3755" y="52814"/>
                      <a:pt x="4070" y="52814"/>
                    </a:cubicBezTo>
                    <a:cubicBezTo>
                      <a:pt x="4235" y="52814"/>
                      <a:pt x="4406" y="52705"/>
                      <a:pt x="4538" y="52435"/>
                    </a:cubicBezTo>
                    <a:lnTo>
                      <a:pt x="4538" y="52435"/>
                    </a:lnTo>
                    <a:cubicBezTo>
                      <a:pt x="4524" y="52465"/>
                      <a:pt x="4883" y="52643"/>
                      <a:pt x="5208" y="52643"/>
                    </a:cubicBezTo>
                    <a:cubicBezTo>
                      <a:pt x="5492" y="52643"/>
                      <a:pt x="5749" y="52507"/>
                      <a:pt x="5709" y="52016"/>
                    </a:cubicBezTo>
                    <a:lnTo>
                      <a:pt x="5709" y="52016"/>
                    </a:lnTo>
                    <a:cubicBezTo>
                      <a:pt x="5785" y="52076"/>
                      <a:pt x="5861" y="52104"/>
                      <a:pt x="5935" y="52104"/>
                    </a:cubicBezTo>
                    <a:cubicBezTo>
                      <a:pt x="6607" y="52104"/>
                      <a:pt x="7186" y="49870"/>
                      <a:pt x="7291" y="49457"/>
                    </a:cubicBezTo>
                    <a:cubicBezTo>
                      <a:pt x="7726" y="47781"/>
                      <a:pt x="8117" y="46013"/>
                      <a:pt x="8732" y="44406"/>
                    </a:cubicBezTo>
                    <a:cubicBezTo>
                      <a:pt x="9899" y="41349"/>
                      <a:pt x="11799" y="38668"/>
                      <a:pt x="12649" y="35490"/>
                    </a:cubicBezTo>
                    <a:cubicBezTo>
                      <a:pt x="12943" y="34395"/>
                      <a:pt x="13049" y="33297"/>
                      <a:pt x="13167" y="32177"/>
                    </a:cubicBezTo>
                    <a:cubicBezTo>
                      <a:pt x="13306" y="30851"/>
                      <a:pt x="13727" y="29224"/>
                      <a:pt x="14435" y="28077"/>
                    </a:cubicBezTo>
                    <a:cubicBezTo>
                      <a:pt x="14666" y="28861"/>
                      <a:pt x="14877" y="29704"/>
                      <a:pt x="14856" y="30540"/>
                    </a:cubicBezTo>
                    <a:cubicBezTo>
                      <a:pt x="14791" y="33065"/>
                      <a:pt x="14604" y="35535"/>
                      <a:pt x="14114" y="38012"/>
                    </a:cubicBezTo>
                    <a:cubicBezTo>
                      <a:pt x="13298" y="42119"/>
                      <a:pt x="12445" y="46641"/>
                      <a:pt x="12825" y="50852"/>
                    </a:cubicBezTo>
                    <a:cubicBezTo>
                      <a:pt x="13084" y="53736"/>
                      <a:pt x="14024" y="56379"/>
                      <a:pt x="14483" y="59205"/>
                    </a:cubicBezTo>
                    <a:cubicBezTo>
                      <a:pt x="14687" y="60445"/>
                      <a:pt x="14946" y="61741"/>
                      <a:pt x="14988" y="62998"/>
                    </a:cubicBezTo>
                    <a:cubicBezTo>
                      <a:pt x="15029" y="64328"/>
                      <a:pt x="14794" y="65682"/>
                      <a:pt x="14715" y="67006"/>
                    </a:cubicBezTo>
                    <a:cubicBezTo>
                      <a:pt x="14532" y="70077"/>
                      <a:pt x="14943" y="73147"/>
                      <a:pt x="15699" y="76111"/>
                    </a:cubicBezTo>
                    <a:cubicBezTo>
                      <a:pt x="16290" y="78433"/>
                      <a:pt x="17126" y="80640"/>
                      <a:pt x="17592" y="82999"/>
                    </a:cubicBezTo>
                    <a:cubicBezTo>
                      <a:pt x="17917" y="84657"/>
                      <a:pt x="18207" y="86181"/>
                      <a:pt x="16822" y="87487"/>
                    </a:cubicBezTo>
                    <a:cubicBezTo>
                      <a:pt x="15581" y="88651"/>
                      <a:pt x="13689" y="90254"/>
                      <a:pt x="14853" y="92116"/>
                    </a:cubicBezTo>
                    <a:cubicBezTo>
                      <a:pt x="15309" y="92845"/>
                      <a:pt x="16278" y="94227"/>
                      <a:pt x="17266" y="94227"/>
                    </a:cubicBezTo>
                    <a:cubicBezTo>
                      <a:pt x="17280" y="94227"/>
                      <a:pt x="17295" y="94227"/>
                      <a:pt x="17309" y="94227"/>
                    </a:cubicBezTo>
                    <a:cubicBezTo>
                      <a:pt x="18114" y="94188"/>
                      <a:pt x="18936" y="92948"/>
                      <a:pt x="19323" y="92344"/>
                    </a:cubicBezTo>
                    <a:cubicBezTo>
                      <a:pt x="20632" y="90288"/>
                      <a:pt x="21973" y="87984"/>
                      <a:pt x="21872" y="85511"/>
                    </a:cubicBezTo>
                    <a:cubicBezTo>
                      <a:pt x="21727" y="81953"/>
                      <a:pt x="21316" y="78543"/>
                      <a:pt x="21710" y="74947"/>
                    </a:cubicBezTo>
                    <a:cubicBezTo>
                      <a:pt x="21949" y="72795"/>
                      <a:pt x="21783" y="70688"/>
                      <a:pt x="21431" y="68549"/>
                    </a:cubicBezTo>
                    <a:cubicBezTo>
                      <a:pt x="21085" y="66470"/>
                      <a:pt x="21292" y="64763"/>
                      <a:pt x="21606" y="62701"/>
                    </a:cubicBezTo>
                    <a:cubicBezTo>
                      <a:pt x="21931" y="60590"/>
                      <a:pt x="21928" y="58393"/>
                      <a:pt x="22024" y="56262"/>
                    </a:cubicBezTo>
                    <a:cubicBezTo>
                      <a:pt x="22062" y="55419"/>
                      <a:pt x="21882" y="53540"/>
                      <a:pt x="22415" y="52901"/>
                    </a:cubicBezTo>
                    <a:cubicBezTo>
                      <a:pt x="22491" y="53360"/>
                      <a:pt x="22501" y="53809"/>
                      <a:pt x="22501" y="54296"/>
                    </a:cubicBezTo>
                    <a:cubicBezTo>
                      <a:pt x="22501" y="57132"/>
                      <a:pt x="22722" y="59941"/>
                      <a:pt x="22992" y="62732"/>
                    </a:cubicBezTo>
                    <a:cubicBezTo>
                      <a:pt x="23095" y="63806"/>
                      <a:pt x="23258" y="64884"/>
                      <a:pt x="23202" y="65997"/>
                    </a:cubicBezTo>
                    <a:cubicBezTo>
                      <a:pt x="23151" y="67064"/>
                      <a:pt x="22843" y="68031"/>
                      <a:pt x="22636" y="69058"/>
                    </a:cubicBezTo>
                    <a:cubicBezTo>
                      <a:pt x="22376" y="70308"/>
                      <a:pt x="22415" y="71566"/>
                      <a:pt x="22501" y="72854"/>
                    </a:cubicBezTo>
                    <a:cubicBezTo>
                      <a:pt x="22604" y="74422"/>
                      <a:pt x="22498" y="76011"/>
                      <a:pt x="22570" y="77590"/>
                    </a:cubicBezTo>
                    <a:cubicBezTo>
                      <a:pt x="22653" y="79490"/>
                      <a:pt x="22649" y="81397"/>
                      <a:pt x="22570" y="83293"/>
                    </a:cubicBezTo>
                    <a:cubicBezTo>
                      <a:pt x="22518" y="84482"/>
                      <a:pt x="22148" y="85673"/>
                      <a:pt x="22148" y="86854"/>
                    </a:cubicBezTo>
                    <a:cubicBezTo>
                      <a:pt x="22152" y="88216"/>
                      <a:pt x="22926" y="89566"/>
                      <a:pt x="23793" y="90575"/>
                    </a:cubicBezTo>
                    <a:cubicBezTo>
                      <a:pt x="24567" y="91477"/>
                      <a:pt x="25050" y="92679"/>
                      <a:pt x="25869" y="93522"/>
                    </a:cubicBezTo>
                    <a:cubicBezTo>
                      <a:pt x="26240" y="93901"/>
                      <a:pt x="26559" y="94069"/>
                      <a:pt x="26876" y="94069"/>
                    </a:cubicBezTo>
                    <a:cubicBezTo>
                      <a:pt x="27283" y="94069"/>
                      <a:pt x="27685" y="93793"/>
                      <a:pt x="28183" y="93339"/>
                    </a:cubicBezTo>
                    <a:cubicBezTo>
                      <a:pt x="29020" y="92578"/>
                      <a:pt x="29618" y="91194"/>
                      <a:pt x="29092" y="90081"/>
                    </a:cubicBezTo>
                    <a:cubicBezTo>
                      <a:pt x="28691" y="89235"/>
                      <a:pt x="27603" y="88599"/>
                      <a:pt x="27047" y="87832"/>
                    </a:cubicBezTo>
                    <a:cubicBezTo>
                      <a:pt x="25393" y="85563"/>
                      <a:pt x="26716" y="83463"/>
                      <a:pt x="27289" y="81024"/>
                    </a:cubicBezTo>
                    <a:cubicBezTo>
                      <a:pt x="27969" y="78128"/>
                      <a:pt x="29082" y="75324"/>
                      <a:pt x="29379" y="72346"/>
                    </a:cubicBezTo>
                    <a:cubicBezTo>
                      <a:pt x="29472" y="71413"/>
                      <a:pt x="29462" y="70484"/>
                      <a:pt x="29375" y="69562"/>
                    </a:cubicBezTo>
                    <a:cubicBezTo>
                      <a:pt x="29144" y="67040"/>
                      <a:pt x="29079" y="64625"/>
                      <a:pt x="29452" y="62131"/>
                    </a:cubicBezTo>
                    <a:cubicBezTo>
                      <a:pt x="29814" y="59702"/>
                      <a:pt x="30460" y="57309"/>
                      <a:pt x="30989" y="54922"/>
                    </a:cubicBezTo>
                    <a:cubicBezTo>
                      <a:pt x="31869" y="50952"/>
                      <a:pt x="31389" y="47304"/>
                      <a:pt x="30903" y="43332"/>
                    </a:cubicBezTo>
                    <a:cubicBezTo>
                      <a:pt x="30533" y="40292"/>
                      <a:pt x="30270" y="37584"/>
                      <a:pt x="29938" y="34582"/>
                    </a:cubicBezTo>
                    <a:cubicBezTo>
                      <a:pt x="29724" y="32651"/>
                      <a:pt x="29696" y="30688"/>
                      <a:pt x="29883" y="28754"/>
                    </a:cubicBezTo>
                    <a:lnTo>
                      <a:pt x="29883" y="28754"/>
                    </a:lnTo>
                    <a:cubicBezTo>
                      <a:pt x="30536" y="30187"/>
                      <a:pt x="31282" y="32171"/>
                      <a:pt x="31517" y="33739"/>
                    </a:cubicBezTo>
                    <a:cubicBezTo>
                      <a:pt x="31721" y="35103"/>
                      <a:pt x="31738" y="36523"/>
                      <a:pt x="32236" y="37815"/>
                    </a:cubicBezTo>
                    <a:cubicBezTo>
                      <a:pt x="32802" y="39280"/>
                      <a:pt x="33545" y="40696"/>
                      <a:pt x="34232" y="42105"/>
                    </a:cubicBezTo>
                    <a:cubicBezTo>
                      <a:pt x="34740" y="43138"/>
                      <a:pt x="35272" y="44195"/>
                      <a:pt x="35603" y="45297"/>
                    </a:cubicBezTo>
                    <a:cubicBezTo>
                      <a:pt x="35952" y="46451"/>
                      <a:pt x="35780" y="47692"/>
                      <a:pt x="36105" y="48859"/>
                    </a:cubicBezTo>
                    <a:cubicBezTo>
                      <a:pt x="36336" y="49699"/>
                      <a:pt x="36647" y="50434"/>
                      <a:pt x="37131" y="51156"/>
                    </a:cubicBezTo>
                    <a:cubicBezTo>
                      <a:pt x="37260" y="51352"/>
                      <a:pt x="37822" y="52288"/>
                      <a:pt x="38121" y="52288"/>
                    </a:cubicBezTo>
                    <a:cubicBezTo>
                      <a:pt x="38198" y="52288"/>
                      <a:pt x="38258" y="52227"/>
                      <a:pt x="38288" y="52075"/>
                    </a:cubicBezTo>
                    <a:lnTo>
                      <a:pt x="38288" y="52075"/>
                    </a:lnTo>
                    <a:cubicBezTo>
                      <a:pt x="38278" y="52588"/>
                      <a:pt x="38547" y="52944"/>
                      <a:pt x="38901" y="52944"/>
                    </a:cubicBezTo>
                    <a:cubicBezTo>
                      <a:pt x="39059" y="52944"/>
                      <a:pt x="39235" y="52872"/>
                      <a:pt x="39410" y="52711"/>
                    </a:cubicBezTo>
                    <a:cubicBezTo>
                      <a:pt x="39479" y="53029"/>
                      <a:pt x="39611" y="53149"/>
                      <a:pt x="39757" y="53149"/>
                    </a:cubicBezTo>
                    <a:cubicBezTo>
                      <a:pt x="40042" y="53149"/>
                      <a:pt x="40380" y="52693"/>
                      <a:pt x="40405" y="52341"/>
                    </a:cubicBezTo>
                    <a:cubicBezTo>
                      <a:pt x="40588" y="52578"/>
                      <a:pt x="40741" y="52674"/>
                      <a:pt x="40868" y="52674"/>
                    </a:cubicBezTo>
                    <a:cubicBezTo>
                      <a:pt x="41309" y="52674"/>
                      <a:pt x="41442" y="51523"/>
                      <a:pt x="41445" y="51070"/>
                    </a:cubicBezTo>
                    <a:cubicBezTo>
                      <a:pt x="41445" y="50120"/>
                      <a:pt x="41252" y="49118"/>
                      <a:pt x="41089" y="48192"/>
                    </a:cubicBezTo>
                    <a:cubicBezTo>
                      <a:pt x="41027" y="47847"/>
                      <a:pt x="40772" y="47008"/>
                      <a:pt x="40951" y="46683"/>
                    </a:cubicBezTo>
                    <a:cubicBezTo>
                      <a:pt x="41047" y="46512"/>
                      <a:pt x="41140" y="46458"/>
                      <a:pt x="41247" y="46458"/>
                    </a:cubicBezTo>
                    <a:cubicBezTo>
                      <a:pt x="41388" y="46458"/>
                      <a:pt x="41553" y="46551"/>
                      <a:pt x="41780" y="46596"/>
                    </a:cubicBezTo>
                    <a:cubicBezTo>
                      <a:pt x="41893" y="46618"/>
                      <a:pt x="42109" y="46642"/>
                      <a:pt x="42350" y="46642"/>
                    </a:cubicBezTo>
                    <a:cubicBezTo>
                      <a:pt x="42893" y="46642"/>
                      <a:pt x="43563" y="46519"/>
                      <a:pt x="43463" y="45964"/>
                    </a:cubicBezTo>
                    <a:cubicBezTo>
                      <a:pt x="43380" y="45495"/>
                      <a:pt x="42095" y="45425"/>
                      <a:pt x="41729" y="45263"/>
                    </a:cubicBezTo>
                    <a:cubicBezTo>
                      <a:pt x="40924" y="44911"/>
                      <a:pt x="40191" y="44455"/>
                      <a:pt x="39372" y="44123"/>
                    </a:cubicBezTo>
                    <a:cubicBezTo>
                      <a:pt x="38443" y="43750"/>
                      <a:pt x="38468" y="42910"/>
                      <a:pt x="38271" y="41877"/>
                    </a:cubicBezTo>
                    <a:cubicBezTo>
                      <a:pt x="37980" y="40368"/>
                      <a:pt x="37614" y="38831"/>
                      <a:pt x="37217" y="37335"/>
                    </a:cubicBezTo>
                    <a:cubicBezTo>
                      <a:pt x="36775" y="35663"/>
                      <a:pt x="36236" y="34036"/>
                      <a:pt x="35967" y="32336"/>
                    </a:cubicBezTo>
                    <a:cubicBezTo>
                      <a:pt x="35753" y="30993"/>
                      <a:pt x="35555" y="29929"/>
                      <a:pt x="35410" y="28620"/>
                    </a:cubicBezTo>
                    <a:cubicBezTo>
                      <a:pt x="35186" y="26598"/>
                      <a:pt x="34871" y="24578"/>
                      <a:pt x="34647" y="22577"/>
                    </a:cubicBezTo>
                    <a:cubicBezTo>
                      <a:pt x="34481" y="21120"/>
                      <a:pt x="34191" y="19558"/>
                      <a:pt x="33261" y="18370"/>
                    </a:cubicBezTo>
                    <a:cubicBezTo>
                      <a:pt x="32412" y="17286"/>
                      <a:pt x="31286" y="16311"/>
                      <a:pt x="30080" y="15651"/>
                    </a:cubicBezTo>
                    <a:cubicBezTo>
                      <a:pt x="29127" y="15130"/>
                      <a:pt x="28204" y="14666"/>
                      <a:pt x="27178" y="14314"/>
                    </a:cubicBezTo>
                    <a:cubicBezTo>
                      <a:pt x="26391" y="14041"/>
                      <a:pt x="25441" y="13721"/>
                      <a:pt x="25254" y="12791"/>
                    </a:cubicBezTo>
                    <a:lnTo>
                      <a:pt x="25254" y="12791"/>
                    </a:lnTo>
                    <a:cubicBezTo>
                      <a:pt x="25468" y="12832"/>
                      <a:pt x="25668" y="12852"/>
                      <a:pt x="25857" y="12852"/>
                    </a:cubicBezTo>
                    <a:cubicBezTo>
                      <a:pt x="28079" y="12852"/>
                      <a:pt x="28589" y="10142"/>
                      <a:pt x="28677" y="8196"/>
                    </a:cubicBezTo>
                    <a:cubicBezTo>
                      <a:pt x="28778" y="6010"/>
                      <a:pt x="28750" y="3388"/>
                      <a:pt x="27275" y="1609"/>
                    </a:cubicBezTo>
                    <a:cubicBezTo>
                      <a:pt x="26353" y="496"/>
                      <a:pt x="24980" y="1"/>
                      <a:pt x="235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9"/>
              <p:cNvSpPr/>
              <p:nvPr/>
            </p:nvSpPr>
            <p:spPr>
              <a:xfrm>
                <a:off x="4179546" y="1270949"/>
                <a:ext cx="144656" cy="135051"/>
              </a:xfrm>
              <a:custGeom>
                <a:avLst/>
                <a:gdLst/>
                <a:ahLst/>
                <a:cxnLst/>
                <a:rect l="l" t="t" r="r" b="b"/>
                <a:pathLst>
                  <a:path w="3346" h="3124" extrusionOk="0">
                    <a:moveTo>
                      <a:pt x="2823" y="0"/>
                    </a:moveTo>
                    <a:cubicBezTo>
                      <a:pt x="2818" y="0"/>
                      <a:pt x="2813" y="3"/>
                      <a:pt x="2811" y="9"/>
                    </a:cubicBezTo>
                    <a:cubicBezTo>
                      <a:pt x="2677" y="445"/>
                      <a:pt x="2369" y="689"/>
                      <a:pt x="2024" y="901"/>
                    </a:cubicBezTo>
                    <a:cubicBezTo>
                      <a:pt x="2024" y="880"/>
                      <a:pt x="2024" y="863"/>
                      <a:pt x="2028" y="845"/>
                    </a:cubicBezTo>
                    <a:cubicBezTo>
                      <a:pt x="2034" y="756"/>
                      <a:pt x="2049" y="669"/>
                      <a:pt x="2069" y="579"/>
                    </a:cubicBezTo>
                    <a:cubicBezTo>
                      <a:pt x="2090" y="496"/>
                      <a:pt x="2117" y="413"/>
                      <a:pt x="2148" y="334"/>
                    </a:cubicBezTo>
                    <a:cubicBezTo>
                      <a:pt x="2180" y="251"/>
                      <a:pt x="2207" y="171"/>
                      <a:pt x="2242" y="88"/>
                    </a:cubicBezTo>
                    <a:cubicBezTo>
                      <a:pt x="2244" y="83"/>
                      <a:pt x="2236" y="77"/>
                      <a:pt x="2229" y="77"/>
                    </a:cubicBezTo>
                    <a:cubicBezTo>
                      <a:pt x="2227" y="77"/>
                      <a:pt x="2226" y="78"/>
                      <a:pt x="2224" y="78"/>
                    </a:cubicBezTo>
                    <a:cubicBezTo>
                      <a:pt x="2165" y="147"/>
                      <a:pt x="2114" y="213"/>
                      <a:pt x="2076" y="292"/>
                    </a:cubicBezTo>
                    <a:cubicBezTo>
                      <a:pt x="2034" y="378"/>
                      <a:pt x="1996" y="465"/>
                      <a:pt x="1969" y="552"/>
                    </a:cubicBezTo>
                    <a:cubicBezTo>
                      <a:pt x="1937" y="638"/>
                      <a:pt x="1917" y="727"/>
                      <a:pt x="1899" y="821"/>
                    </a:cubicBezTo>
                    <a:cubicBezTo>
                      <a:pt x="1889" y="869"/>
                      <a:pt x="1886" y="925"/>
                      <a:pt x="1889" y="979"/>
                    </a:cubicBezTo>
                    <a:cubicBezTo>
                      <a:pt x="1658" y="1111"/>
                      <a:pt x="1419" y="1236"/>
                      <a:pt x="1212" y="1394"/>
                    </a:cubicBezTo>
                    <a:cubicBezTo>
                      <a:pt x="950" y="1595"/>
                      <a:pt x="732" y="1843"/>
                      <a:pt x="542" y="2113"/>
                    </a:cubicBezTo>
                    <a:cubicBezTo>
                      <a:pt x="349" y="2386"/>
                      <a:pt x="148" y="2693"/>
                      <a:pt x="27" y="3007"/>
                    </a:cubicBezTo>
                    <a:cubicBezTo>
                      <a:pt x="0" y="3077"/>
                      <a:pt x="60" y="3124"/>
                      <a:pt x="121" y="3124"/>
                    </a:cubicBezTo>
                    <a:cubicBezTo>
                      <a:pt x="154" y="3124"/>
                      <a:pt x="187" y="3110"/>
                      <a:pt x="207" y="3080"/>
                    </a:cubicBezTo>
                    <a:cubicBezTo>
                      <a:pt x="407" y="2783"/>
                      <a:pt x="545" y="2448"/>
                      <a:pt x="753" y="2151"/>
                    </a:cubicBezTo>
                    <a:cubicBezTo>
                      <a:pt x="967" y="1847"/>
                      <a:pt x="1220" y="1571"/>
                      <a:pt x="1526" y="1363"/>
                    </a:cubicBezTo>
                    <a:cubicBezTo>
                      <a:pt x="1651" y="1280"/>
                      <a:pt x="1792" y="1198"/>
                      <a:pt x="1937" y="1108"/>
                    </a:cubicBezTo>
                    <a:cubicBezTo>
                      <a:pt x="1940" y="1109"/>
                      <a:pt x="1943" y="1109"/>
                      <a:pt x="1946" y="1109"/>
                    </a:cubicBezTo>
                    <a:cubicBezTo>
                      <a:pt x="1960" y="1109"/>
                      <a:pt x="1974" y="1102"/>
                      <a:pt x="1982" y="1091"/>
                    </a:cubicBezTo>
                    <a:cubicBezTo>
                      <a:pt x="1982" y="1087"/>
                      <a:pt x="1986" y="1080"/>
                      <a:pt x="1986" y="1076"/>
                    </a:cubicBezTo>
                    <a:cubicBezTo>
                      <a:pt x="1993" y="1073"/>
                      <a:pt x="1996" y="1070"/>
                      <a:pt x="2003" y="1067"/>
                    </a:cubicBezTo>
                    <a:cubicBezTo>
                      <a:pt x="2071" y="1094"/>
                      <a:pt x="2146" y="1101"/>
                      <a:pt x="2221" y="1101"/>
                    </a:cubicBezTo>
                    <a:cubicBezTo>
                      <a:pt x="2259" y="1101"/>
                      <a:pt x="2297" y="1099"/>
                      <a:pt x="2335" y="1097"/>
                    </a:cubicBezTo>
                    <a:cubicBezTo>
                      <a:pt x="2456" y="1094"/>
                      <a:pt x="2577" y="1076"/>
                      <a:pt x="2698" y="1052"/>
                    </a:cubicBezTo>
                    <a:cubicBezTo>
                      <a:pt x="2811" y="1025"/>
                      <a:pt x="2922" y="990"/>
                      <a:pt x="3029" y="942"/>
                    </a:cubicBezTo>
                    <a:cubicBezTo>
                      <a:pt x="3140" y="897"/>
                      <a:pt x="3240" y="821"/>
                      <a:pt x="3334" y="748"/>
                    </a:cubicBezTo>
                    <a:cubicBezTo>
                      <a:pt x="3346" y="739"/>
                      <a:pt x="3333" y="727"/>
                      <a:pt x="3323" y="727"/>
                    </a:cubicBezTo>
                    <a:cubicBezTo>
                      <a:pt x="3322" y="727"/>
                      <a:pt x="3321" y="727"/>
                      <a:pt x="3320" y="727"/>
                    </a:cubicBezTo>
                    <a:cubicBezTo>
                      <a:pt x="3119" y="821"/>
                      <a:pt x="2894" y="893"/>
                      <a:pt x="2674" y="928"/>
                    </a:cubicBezTo>
                    <a:cubicBezTo>
                      <a:pt x="2584" y="943"/>
                      <a:pt x="2492" y="950"/>
                      <a:pt x="2400" y="950"/>
                    </a:cubicBezTo>
                    <a:cubicBezTo>
                      <a:pt x="2382" y="950"/>
                      <a:pt x="2364" y="949"/>
                      <a:pt x="2345" y="949"/>
                    </a:cubicBezTo>
                    <a:cubicBezTo>
                      <a:pt x="2297" y="949"/>
                      <a:pt x="2252" y="942"/>
                      <a:pt x="2204" y="935"/>
                    </a:cubicBezTo>
                    <a:cubicBezTo>
                      <a:pt x="2535" y="703"/>
                      <a:pt x="2822" y="424"/>
                      <a:pt x="2836" y="13"/>
                    </a:cubicBezTo>
                    <a:cubicBezTo>
                      <a:pt x="2836" y="5"/>
                      <a:pt x="2830" y="0"/>
                      <a:pt x="28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9"/>
              <p:cNvSpPr/>
              <p:nvPr/>
            </p:nvSpPr>
            <p:spPr>
              <a:xfrm>
                <a:off x="4226669" y="1477854"/>
                <a:ext cx="171330" cy="185370"/>
              </a:xfrm>
              <a:custGeom>
                <a:avLst/>
                <a:gdLst/>
                <a:ahLst/>
                <a:cxnLst/>
                <a:rect l="l" t="t" r="r" b="b"/>
                <a:pathLst>
                  <a:path w="3963" h="4288" extrusionOk="0">
                    <a:moveTo>
                      <a:pt x="159" y="1"/>
                    </a:moveTo>
                    <a:cubicBezTo>
                      <a:pt x="133" y="1"/>
                      <a:pt x="105" y="15"/>
                      <a:pt x="98" y="42"/>
                    </a:cubicBezTo>
                    <a:cubicBezTo>
                      <a:pt x="1" y="391"/>
                      <a:pt x="347" y="702"/>
                      <a:pt x="627" y="850"/>
                    </a:cubicBezTo>
                    <a:cubicBezTo>
                      <a:pt x="619" y="854"/>
                      <a:pt x="613" y="861"/>
                      <a:pt x="606" y="871"/>
                    </a:cubicBezTo>
                    <a:cubicBezTo>
                      <a:pt x="378" y="1258"/>
                      <a:pt x="492" y="1711"/>
                      <a:pt x="610" y="2115"/>
                    </a:cubicBezTo>
                    <a:cubicBezTo>
                      <a:pt x="741" y="2557"/>
                      <a:pt x="838" y="2996"/>
                      <a:pt x="619" y="3427"/>
                    </a:cubicBezTo>
                    <a:cubicBezTo>
                      <a:pt x="617" y="3435"/>
                      <a:pt x="622" y="3441"/>
                      <a:pt x="628" y="3441"/>
                    </a:cubicBezTo>
                    <a:cubicBezTo>
                      <a:pt x="630" y="3441"/>
                      <a:pt x="632" y="3440"/>
                      <a:pt x="634" y="3438"/>
                    </a:cubicBezTo>
                    <a:cubicBezTo>
                      <a:pt x="934" y="3165"/>
                      <a:pt x="872" y="2688"/>
                      <a:pt x="793" y="2333"/>
                    </a:cubicBezTo>
                    <a:cubicBezTo>
                      <a:pt x="692" y="1883"/>
                      <a:pt x="498" y="1386"/>
                      <a:pt x="731" y="944"/>
                    </a:cubicBezTo>
                    <a:cubicBezTo>
                      <a:pt x="741" y="930"/>
                      <a:pt x="741" y="916"/>
                      <a:pt x="741" y="906"/>
                    </a:cubicBezTo>
                    <a:cubicBezTo>
                      <a:pt x="744" y="906"/>
                      <a:pt x="751" y="909"/>
                      <a:pt x="758" y="913"/>
                    </a:cubicBezTo>
                    <a:cubicBezTo>
                      <a:pt x="571" y="1320"/>
                      <a:pt x="917" y="1818"/>
                      <a:pt x="1155" y="2132"/>
                    </a:cubicBezTo>
                    <a:cubicBezTo>
                      <a:pt x="1321" y="2353"/>
                      <a:pt x="1493" y="2571"/>
                      <a:pt x="1560" y="2843"/>
                    </a:cubicBezTo>
                    <a:cubicBezTo>
                      <a:pt x="1635" y="3148"/>
                      <a:pt x="1590" y="3479"/>
                      <a:pt x="1522" y="3779"/>
                    </a:cubicBezTo>
                    <a:cubicBezTo>
                      <a:pt x="1519" y="3789"/>
                      <a:pt x="1526" y="3797"/>
                      <a:pt x="1533" y="3797"/>
                    </a:cubicBezTo>
                    <a:cubicBezTo>
                      <a:pt x="1536" y="3797"/>
                      <a:pt x="1540" y="3795"/>
                      <a:pt x="1542" y="3790"/>
                    </a:cubicBezTo>
                    <a:cubicBezTo>
                      <a:pt x="1753" y="3307"/>
                      <a:pt x="1749" y="2799"/>
                      <a:pt x="1473" y="2346"/>
                    </a:cubicBezTo>
                    <a:cubicBezTo>
                      <a:pt x="1335" y="2121"/>
                      <a:pt x="1155" y="1928"/>
                      <a:pt x="1024" y="1700"/>
                    </a:cubicBezTo>
                    <a:cubicBezTo>
                      <a:pt x="886" y="1462"/>
                      <a:pt x="834" y="1223"/>
                      <a:pt x="879" y="968"/>
                    </a:cubicBezTo>
                    <a:lnTo>
                      <a:pt x="879" y="968"/>
                    </a:lnTo>
                    <a:cubicBezTo>
                      <a:pt x="1090" y="1058"/>
                      <a:pt x="1311" y="1134"/>
                      <a:pt x="1528" y="1214"/>
                    </a:cubicBezTo>
                    <a:cubicBezTo>
                      <a:pt x="1576" y="1769"/>
                      <a:pt x="1846" y="2263"/>
                      <a:pt x="2285" y="2612"/>
                    </a:cubicBezTo>
                    <a:cubicBezTo>
                      <a:pt x="2558" y="2830"/>
                      <a:pt x="2789" y="3033"/>
                      <a:pt x="2899" y="3372"/>
                    </a:cubicBezTo>
                    <a:cubicBezTo>
                      <a:pt x="3000" y="3669"/>
                      <a:pt x="2993" y="3977"/>
                      <a:pt x="3052" y="4277"/>
                    </a:cubicBezTo>
                    <a:cubicBezTo>
                      <a:pt x="3053" y="4284"/>
                      <a:pt x="3057" y="4287"/>
                      <a:pt x="3062" y="4287"/>
                    </a:cubicBezTo>
                    <a:cubicBezTo>
                      <a:pt x="3068" y="4287"/>
                      <a:pt x="3074" y="4282"/>
                      <a:pt x="3076" y="4274"/>
                    </a:cubicBezTo>
                    <a:cubicBezTo>
                      <a:pt x="3138" y="3728"/>
                      <a:pt x="3017" y="3100"/>
                      <a:pt x="2603" y="2712"/>
                    </a:cubicBezTo>
                    <a:cubicBezTo>
                      <a:pt x="2371" y="2494"/>
                      <a:pt x="2119" y="2322"/>
                      <a:pt x="1943" y="2049"/>
                    </a:cubicBezTo>
                    <a:cubicBezTo>
                      <a:pt x="1791" y="1810"/>
                      <a:pt x="1705" y="1545"/>
                      <a:pt x="1670" y="1268"/>
                    </a:cubicBezTo>
                    <a:lnTo>
                      <a:pt x="1670" y="1268"/>
                    </a:lnTo>
                    <a:cubicBezTo>
                      <a:pt x="1791" y="1313"/>
                      <a:pt x="1908" y="1362"/>
                      <a:pt x="2026" y="1413"/>
                    </a:cubicBezTo>
                    <a:cubicBezTo>
                      <a:pt x="2889" y="1810"/>
                      <a:pt x="3670" y="2416"/>
                      <a:pt x="3932" y="3369"/>
                    </a:cubicBezTo>
                    <a:cubicBezTo>
                      <a:pt x="3934" y="3377"/>
                      <a:pt x="3939" y="3380"/>
                      <a:pt x="3944" y="3380"/>
                    </a:cubicBezTo>
                    <a:cubicBezTo>
                      <a:pt x="3953" y="3380"/>
                      <a:pt x="3962" y="3372"/>
                      <a:pt x="3960" y="3362"/>
                    </a:cubicBezTo>
                    <a:cubicBezTo>
                      <a:pt x="3840" y="2547"/>
                      <a:pt x="3200" y="1922"/>
                      <a:pt x="2513" y="1520"/>
                    </a:cubicBezTo>
                    <a:cubicBezTo>
                      <a:pt x="2239" y="1362"/>
                      <a:pt x="1949" y="1234"/>
                      <a:pt x="1656" y="1117"/>
                    </a:cubicBezTo>
                    <a:cubicBezTo>
                      <a:pt x="1649" y="1077"/>
                      <a:pt x="1618" y="1056"/>
                      <a:pt x="1586" y="1056"/>
                    </a:cubicBezTo>
                    <a:cubicBezTo>
                      <a:pt x="1570" y="1056"/>
                      <a:pt x="1555" y="1061"/>
                      <a:pt x="1542" y="1072"/>
                    </a:cubicBezTo>
                    <a:cubicBezTo>
                      <a:pt x="1445" y="1034"/>
                      <a:pt x="1348" y="995"/>
                      <a:pt x="1255" y="957"/>
                    </a:cubicBezTo>
                    <a:cubicBezTo>
                      <a:pt x="1138" y="916"/>
                      <a:pt x="1017" y="874"/>
                      <a:pt x="900" y="826"/>
                    </a:cubicBezTo>
                    <a:cubicBezTo>
                      <a:pt x="891" y="808"/>
                      <a:pt x="873" y="795"/>
                      <a:pt x="855" y="795"/>
                    </a:cubicBezTo>
                    <a:cubicBezTo>
                      <a:pt x="849" y="795"/>
                      <a:pt x="843" y="796"/>
                      <a:pt x="838" y="799"/>
                    </a:cubicBezTo>
                    <a:cubicBezTo>
                      <a:pt x="744" y="758"/>
                      <a:pt x="654" y="716"/>
                      <a:pt x="571" y="661"/>
                    </a:cubicBezTo>
                    <a:cubicBezTo>
                      <a:pt x="333" y="501"/>
                      <a:pt x="260" y="311"/>
                      <a:pt x="212" y="42"/>
                    </a:cubicBezTo>
                    <a:cubicBezTo>
                      <a:pt x="207" y="14"/>
                      <a:pt x="184" y="1"/>
                      <a:pt x="1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9"/>
              <p:cNvSpPr/>
              <p:nvPr/>
            </p:nvSpPr>
            <p:spPr>
              <a:xfrm>
                <a:off x="4183826" y="1310420"/>
                <a:ext cx="159096" cy="109847"/>
              </a:xfrm>
              <a:custGeom>
                <a:avLst/>
                <a:gdLst/>
                <a:ahLst/>
                <a:cxnLst/>
                <a:rect l="l" t="t" r="r" b="b"/>
                <a:pathLst>
                  <a:path w="3680" h="2541" extrusionOk="0">
                    <a:moveTo>
                      <a:pt x="3384" y="0"/>
                    </a:moveTo>
                    <a:cubicBezTo>
                      <a:pt x="3380" y="0"/>
                      <a:pt x="3375" y="2"/>
                      <a:pt x="3372" y="4"/>
                    </a:cubicBezTo>
                    <a:cubicBezTo>
                      <a:pt x="3279" y="146"/>
                      <a:pt x="3221" y="305"/>
                      <a:pt x="3106" y="440"/>
                    </a:cubicBezTo>
                    <a:cubicBezTo>
                      <a:pt x="2993" y="575"/>
                      <a:pt x="2851" y="688"/>
                      <a:pt x="2696" y="775"/>
                    </a:cubicBezTo>
                    <a:cubicBezTo>
                      <a:pt x="2682" y="782"/>
                      <a:pt x="2668" y="785"/>
                      <a:pt x="2654" y="792"/>
                    </a:cubicBezTo>
                    <a:cubicBezTo>
                      <a:pt x="2647" y="785"/>
                      <a:pt x="2643" y="775"/>
                      <a:pt x="2637" y="765"/>
                    </a:cubicBezTo>
                    <a:cubicBezTo>
                      <a:pt x="2628" y="755"/>
                      <a:pt x="2618" y="751"/>
                      <a:pt x="2608" y="751"/>
                    </a:cubicBezTo>
                    <a:cubicBezTo>
                      <a:pt x="2582" y="751"/>
                      <a:pt x="2556" y="779"/>
                      <a:pt x="2561" y="809"/>
                    </a:cubicBezTo>
                    <a:cubicBezTo>
                      <a:pt x="2564" y="817"/>
                      <a:pt x="2571" y="823"/>
                      <a:pt x="2571" y="833"/>
                    </a:cubicBezTo>
                    <a:cubicBezTo>
                      <a:pt x="2454" y="886"/>
                      <a:pt x="2329" y="916"/>
                      <a:pt x="2202" y="934"/>
                    </a:cubicBezTo>
                    <a:cubicBezTo>
                      <a:pt x="2158" y="939"/>
                      <a:pt x="2115" y="941"/>
                      <a:pt x="2072" y="941"/>
                    </a:cubicBezTo>
                    <a:cubicBezTo>
                      <a:pt x="2029" y="941"/>
                      <a:pt x="1985" y="939"/>
                      <a:pt x="1942" y="937"/>
                    </a:cubicBezTo>
                    <a:cubicBezTo>
                      <a:pt x="1902" y="936"/>
                      <a:pt x="1862" y="934"/>
                      <a:pt x="1822" y="934"/>
                    </a:cubicBezTo>
                    <a:cubicBezTo>
                      <a:pt x="1762" y="934"/>
                      <a:pt x="1702" y="937"/>
                      <a:pt x="1642" y="948"/>
                    </a:cubicBezTo>
                    <a:cubicBezTo>
                      <a:pt x="1307" y="1003"/>
                      <a:pt x="1038" y="1297"/>
                      <a:pt x="802" y="1517"/>
                    </a:cubicBezTo>
                    <a:cubicBezTo>
                      <a:pt x="529" y="1783"/>
                      <a:pt x="198" y="2081"/>
                      <a:pt x="29" y="2429"/>
                    </a:cubicBezTo>
                    <a:cubicBezTo>
                      <a:pt x="0" y="2484"/>
                      <a:pt x="43" y="2541"/>
                      <a:pt x="95" y="2541"/>
                    </a:cubicBezTo>
                    <a:cubicBezTo>
                      <a:pt x="112" y="2541"/>
                      <a:pt x="130" y="2534"/>
                      <a:pt x="146" y="2520"/>
                    </a:cubicBezTo>
                    <a:cubicBezTo>
                      <a:pt x="305" y="2375"/>
                      <a:pt x="426" y="2191"/>
                      <a:pt x="564" y="2029"/>
                    </a:cubicBezTo>
                    <a:cubicBezTo>
                      <a:pt x="692" y="1880"/>
                      <a:pt x="826" y="1735"/>
                      <a:pt x="965" y="1597"/>
                    </a:cubicBezTo>
                    <a:cubicBezTo>
                      <a:pt x="1116" y="1449"/>
                      <a:pt x="1272" y="1286"/>
                      <a:pt x="1452" y="1176"/>
                    </a:cubicBezTo>
                    <a:cubicBezTo>
                      <a:pt x="1655" y="1055"/>
                      <a:pt x="1870" y="1086"/>
                      <a:pt x="2095" y="1072"/>
                    </a:cubicBezTo>
                    <a:cubicBezTo>
                      <a:pt x="2277" y="1058"/>
                      <a:pt x="2457" y="1007"/>
                      <a:pt x="2623" y="927"/>
                    </a:cubicBezTo>
                    <a:cubicBezTo>
                      <a:pt x="2671" y="989"/>
                      <a:pt x="2737" y="1041"/>
                      <a:pt x="2795" y="1079"/>
                    </a:cubicBezTo>
                    <a:cubicBezTo>
                      <a:pt x="2891" y="1138"/>
                      <a:pt x="3010" y="1176"/>
                      <a:pt x="3126" y="1176"/>
                    </a:cubicBezTo>
                    <a:cubicBezTo>
                      <a:pt x="3131" y="1176"/>
                      <a:pt x="3136" y="1176"/>
                      <a:pt x="3141" y="1176"/>
                    </a:cubicBezTo>
                    <a:cubicBezTo>
                      <a:pt x="3369" y="1169"/>
                      <a:pt x="3621" y="1017"/>
                      <a:pt x="3680" y="785"/>
                    </a:cubicBezTo>
                    <a:cubicBezTo>
                      <a:pt x="3680" y="779"/>
                      <a:pt x="3674" y="775"/>
                      <a:pt x="3669" y="775"/>
                    </a:cubicBezTo>
                    <a:cubicBezTo>
                      <a:pt x="3666" y="775"/>
                      <a:pt x="3664" y="776"/>
                      <a:pt x="3662" y="779"/>
                    </a:cubicBezTo>
                    <a:cubicBezTo>
                      <a:pt x="3541" y="954"/>
                      <a:pt x="3367" y="1096"/>
                      <a:pt x="3149" y="1096"/>
                    </a:cubicBezTo>
                    <a:cubicBezTo>
                      <a:pt x="3144" y="1096"/>
                      <a:pt x="3139" y="1096"/>
                      <a:pt x="3134" y="1096"/>
                    </a:cubicBezTo>
                    <a:cubicBezTo>
                      <a:pt x="3027" y="1096"/>
                      <a:pt x="2927" y="1058"/>
                      <a:pt x="2841" y="999"/>
                    </a:cubicBezTo>
                    <a:cubicBezTo>
                      <a:pt x="2795" y="972"/>
                      <a:pt x="2758" y="934"/>
                      <a:pt x="2723" y="892"/>
                    </a:cubicBezTo>
                    <a:cubicBezTo>
                      <a:pt x="2720" y="889"/>
                      <a:pt x="2716" y="886"/>
                      <a:pt x="2716" y="882"/>
                    </a:cubicBezTo>
                    <a:cubicBezTo>
                      <a:pt x="2785" y="844"/>
                      <a:pt x="2851" y="799"/>
                      <a:pt x="2916" y="747"/>
                    </a:cubicBezTo>
                    <a:cubicBezTo>
                      <a:pt x="3127" y="581"/>
                      <a:pt x="3383" y="294"/>
                      <a:pt x="3396" y="12"/>
                    </a:cubicBezTo>
                    <a:cubicBezTo>
                      <a:pt x="3396" y="3"/>
                      <a:pt x="3390" y="0"/>
                      <a:pt x="3384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9"/>
              <p:cNvSpPr/>
              <p:nvPr/>
            </p:nvSpPr>
            <p:spPr>
              <a:xfrm>
                <a:off x="4165194" y="1986081"/>
                <a:ext cx="119149" cy="163496"/>
              </a:xfrm>
              <a:custGeom>
                <a:avLst/>
                <a:gdLst/>
                <a:ahLst/>
                <a:cxnLst/>
                <a:rect l="l" t="t" r="r" b="b"/>
                <a:pathLst>
                  <a:path w="2756" h="3782" extrusionOk="0">
                    <a:moveTo>
                      <a:pt x="1441" y="0"/>
                    </a:moveTo>
                    <a:cubicBezTo>
                      <a:pt x="1432" y="0"/>
                      <a:pt x="1423" y="4"/>
                      <a:pt x="1416" y="11"/>
                    </a:cubicBezTo>
                    <a:cubicBezTo>
                      <a:pt x="1327" y="100"/>
                      <a:pt x="1220" y="173"/>
                      <a:pt x="1099" y="218"/>
                    </a:cubicBezTo>
                    <a:cubicBezTo>
                      <a:pt x="1040" y="242"/>
                      <a:pt x="978" y="259"/>
                      <a:pt x="912" y="269"/>
                    </a:cubicBezTo>
                    <a:cubicBezTo>
                      <a:pt x="884" y="273"/>
                      <a:pt x="853" y="280"/>
                      <a:pt x="822" y="287"/>
                    </a:cubicBezTo>
                    <a:cubicBezTo>
                      <a:pt x="785" y="293"/>
                      <a:pt x="743" y="290"/>
                      <a:pt x="712" y="314"/>
                    </a:cubicBezTo>
                    <a:cubicBezTo>
                      <a:pt x="681" y="339"/>
                      <a:pt x="667" y="381"/>
                      <a:pt x="681" y="411"/>
                    </a:cubicBezTo>
                    <a:cubicBezTo>
                      <a:pt x="646" y="411"/>
                      <a:pt x="611" y="411"/>
                      <a:pt x="577" y="408"/>
                    </a:cubicBezTo>
                    <a:cubicBezTo>
                      <a:pt x="449" y="390"/>
                      <a:pt x="252" y="293"/>
                      <a:pt x="276" y="132"/>
                    </a:cubicBezTo>
                    <a:cubicBezTo>
                      <a:pt x="286" y="70"/>
                      <a:pt x="241" y="25"/>
                      <a:pt x="192" y="25"/>
                    </a:cubicBezTo>
                    <a:cubicBezTo>
                      <a:pt x="167" y="25"/>
                      <a:pt x="141" y="37"/>
                      <a:pt x="121" y="65"/>
                    </a:cubicBezTo>
                    <a:cubicBezTo>
                      <a:pt x="0" y="239"/>
                      <a:pt x="83" y="435"/>
                      <a:pt x="246" y="546"/>
                    </a:cubicBezTo>
                    <a:cubicBezTo>
                      <a:pt x="365" y="629"/>
                      <a:pt x="492" y="644"/>
                      <a:pt x="623" y="644"/>
                    </a:cubicBezTo>
                    <a:cubicBezTo>
                      <a:pt x="700" y="644"/>
                      <a:pt x="778" y="639"/>
                      <a:pt x="857" y="639"/>
                    </a:cubicBezTo>
                    <a:cubicBezTo>
                      <a:pt x="891" y="639"/>
                      <a:pt x="926" y="640"/>
                      <a:pt x="960" y="642"/>
                    </a:cubicBezTo>
                    <a:cubicBezTo>
                      <a:pt x="1523" y="684"/>
                      <a:pt x="1510" y="1361"/>
                      <a:pt x="1561" y="1773"/>
                    </a:cubicBezTo>
                    <a:cubicBezTo>
                      <a:pt x="1589" y="1980"/>
                      <a:pt x="1710" y="2093"/>
                      <a:pt x="1883" y="2197"/>
                    </a:cubicBezTo>
                    <a:cubicBezTo>
                      <a:pt x="2100" y="2329"/>
                      <a:pt x="2228" y="2456"/>
                      <a:pt x="2298" y="2705"/>
                    </a:cubicBezTo>
                    <a:cubicBezTo>
                      <a:pt x="2401" y="3068"/>
                      <a:pt x="2381" y="3499"/>
                      <a:pt x="2681" y="3772"/>
                    </a:cubicBezTo>
                    <a:cubicBezTo>
                      <a:pt x="2688" y="3778"/>
                      <a:pt x="2697" y="3781"/>
                      <a:pt x="2705" y="3781"/>
                    </a:cubicBezTo>
                    <a:cubicBezTo>
                      <a:pt x="2733" y="3781"/>
                      <a:pt x="2756" y="3748"/>
                      <a:pt x="2729" y="3724"/>
                    </a:cubicBezTo>
                    <a:cubicBezTo>
                      <a:pt x="2435" y="3434"/>
                      <a:pt x="2497" y="2978"/>
                      <a:pt x="2391" y="2608"/>
                    </a:cubicBezTo>
                    <a:cubicBezTo>
                      <a:pt x="2342" y="2446"/>
                      <a:pt x="2263" y="2301"/>
                      <a:pt x="2132" y="2194"/>
                    </a:cubicBezTo>
                    <a:cubicBezTo>
                      <a:pt x="1935" y="2031"/>
                      <a:pt x="1727" y="1980"/>
                      <a:pt x="1721" y="1686"/>
                    </a:cubicBezTo>
                    <a:cubicBezTo>
                      <a:pt x="1713" y="1330"/>
                      <a:pt x="1692" y="947"/>
                      <a:pt x="1455" y="663"/>
                    </a:cubicBezTo>
                    <a:cubicBezTo>
                      <a:pt x="1344" y="532"/>
                      <a:pt x="1195" y="449"/>
                      <a:pt x="1026" y="425"/>
                    </a:cubicBezTo>
                    <a:cubicBezTo>
                      <a:pt x="1016" y="422"/>
                      <a:pt x="1005" y="422"/>
                      <a:pt x="995" y="422"/>
                    </a:cubicBezTo>
                    <a:cubicBezTo>
                      <a:pt x="1050" y="401"/>
                      <a:pt x="1105" y="376"/>
                      <a:pt x="1158" y="346"/>
                    </a:cubicBezTo>
                    <a:cubicBezTo>
                      <a:pt x="1282" y="269"/>
                      <a:pt x="1389" y="169"/>
                      <a:pt x="1472" y="52"/>
                    </a:cubicBezTo>
                    <a:cubicBezTo>
                      <a:pt x="1490" y="26"/>
                      <a:pt x="1466" y="0"/>
                      <a:pt x="14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9"/>
              <p:cNvSpPr/>
              <p:nvPr/>
            </p:nvSpPr>
            <p:spPr>
              <a:xfrm>
                <a:off x="4163291" y="2110414"/>
                <a:ext cx="86941" cy="52654"/>
              </a:xfrm>
              <a:custGeom>
                <a:avLst/>
                <a:gdLst/>
                <a:ahLst/>
                <a:cxnLst/>
                <a:rect l="l" t="t" r="r" b="b"/>
                <a:pathLst>
                  <a:path w="2011" h="1218" extrusionOk="0">
                    <a:moveTo>
                      <a:pt x="348" y="0"/>
                    </a:moveTo>
                    <a:cubicBezTo>
                      <a:pt x="251" y="0"/>
                      <a:pt x="155" y="16"/>
                      <a:pt x="68" y="54"/>
                    </a:cubicBezTo>
                    <a:cubicBezTo>
                      <a:pt x="1" y="84"/>
                      <a:pt x="32" y="195"/>
                      <a:pt x="103" y="195"/>
                    </a:cubicBezTo>
                    <a:cubicBezTo>
                      <a:pt x="104" y="195"/>
                      <a:pt x="105" y="195"/>
                      <a:pt x="106" y="195"/>
                    </a:cubicBezTo>
                    <a:cubicBezTo>
                      <a:pt x="203" y="189"/>
                      <a:pt x="299" y="170"/>
                      <a:pt x="397" y="170"/>
                    </a:cubicBezTo>
                    <a:cubicBezTo>
                      <a:pt x="405" y="170"/>
                      <a:pt x="413" y="171"/>
                      <a:pt x="421" y="171"/>
                    </a:cubicBezTo>
                    <a:cubicBezTo>
                      <a:pt x="524" y="174"/>
                      <a:pt x="625" y="192"/>
                      <a:pt x="725" y="223"/>
                    </a:cubicBezTo>
                    <a:cubicBezTo>
                      <a:pt x="821" y="254"/>
                      <a:pt x="912" y="298"/>
                      <a:pt x="998" y="357"/>
                    </a:cubicBezTo>
                    <a:cubicBezTo>
                      <a:pt x="987" y="395"/>
                      <a:pt x="1016" y="439"/>
                      <a:pt x="1054" y="439"/>
                    </a:cubicBezTo>
                    <a:cubicBezTo>
                      <a:pt x="1064" y="439"/>
                      <a:pt x="1076" y="435"/>
                      <a:pt x="1087" y="427"/>
                    </a:cubicBezTo>
                    <a:cubicBezTo>
                      <a:pt x="1143" y="472"/>
                      <a:pt x="1194" y="520"/>
                      <a:pt x="1239" y="579"/>
                    </a:cubicBezTo>
                    <a:cubicBezTo>
                      <a:pt x="1421" y="802"/>
                      <a:pt x="1605" y="1218"/>
                      <a:pt x="1939" y="1218"/>
                    </a:cubicBezTo>
                    <a:cubicBezTo>
                      <a:pt x="1955" y="1218"/>
                      <a:pt x="1972" y="1217"/>
                      <a:pt x="1989" y="1215"/>
                    </a:cubicBezTo>
                    <a:cubicBezTo>
                      <a:pt x="2003" y="1210"/>
                      <a:pt x="2010" y="1194"/>
                      <a:pt x="1993" y="1190"/>
                    </a:cubicBezTo>
                    <a:cubicBezTo>
                      <a:pt x="1588" y="1107"/>
                      <a:pt x="1478" y="617"/>
                      <a:pt x="1212" y="357"/>
                    </a:cubicBezTo>
                    <a:cubicBezTo>
                      <a:pt x="1212" y="354"/>
                      <a:pt x="1208" y="354"/>
                      <a:pt x="1205" y="351"/>
                    </a:cubicBezTo>
                    <a:cubicBezTo>
                      <a:pt x="1267" y="319"/>
                      <a:pt x="1329" y="295"/>
                      <a:pt x="1402" y="285"/>
                    </a:cubicBezTo>
                    <a:cubicBezTo>
                      <a:pt x="1428" y="281"/>
                      <a:pt x="1456" y="279"/>
                      <a:pt x="1483" y="279"/>
                    </a:cubicBezTo>
                    <a:cubicBezTo>
                      <a:pt x="1575" y="279"/>
                      <a:pt x="1667" y="302"/>
                      <a:pt x="1747" y="347"/>
                    </a:cubicBezTo>
                    <a:cubicBezTo>
                      <a:pt x="1754" y="352"/>
                      <a:pt x="1761" y="354"/>
                      <a:pt x="1768" y="354"/>
                    </a:cubicBezTo>
                    <a:cubicBezTo>
                      <a:pt x="1802" y="354"/>
                      <a:pt x="1823" y="301"/>
                      <a:pt x="1789" y="278"/>
                    </a:cubicBezTo>
                    <a:cubicBezTo>
                      <a:pt x="1683" y="208"/>
                      <a:pt x="1554" y="170"/>
                      <a:pt x="1426" y="170"/>
                    </a:cubicBezTo>
                    <a:cubicBezTo>
                      <a:pt x="1416" y="170"/>
                      <a:pt x="1405" y="170"/>
                      <a:pt x="1395" y="171"/>
                    </a:cubicBezTo>
                    <a:cubicBezTo>
                      <a:pt x="1295" y="178"/>
                      <a:pt x="1188" y="202"/>
                      <a:pt x="1098" y="257"/>
                    </a:cubicBezTo>
                    <a:cubicBezTo>
                      <a:pt x="974" y="164"/>
                      <a:pt x="832" y="95"/>
                      <a:pt x="684" y="54"/>
                    </a:cubicBezTo>
                    <a:cubicBezTo>
                      <a:pt x="578" y="22"/>
                      <a:pt x="462" y="0"/>
                      <a:pt x="3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9"/>
              <p:cNvSpPr/>
              <p:nvPr/>
            </p:nvSpPr>
            <p:spPr>
              <a:xfrm>
                <a:off x="4170079" y="2039645"/>
                <a:ext cx="60828" cy="59225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1370" extrusionOk="0">
                    <a:moveTo>
                      <a:pt x="155" y="1"/>
                    </a:moveTo>
                    <a:cubicBezTo>
                      <a:pt x="133" y="1"/>
                      <a:pt x="112" y="10"/>
                      <a:pt x="101" y="29"/>
                    </a:cubicBezTo>
                    <a:cubicBezTo>
                      <a:pt x="1" y="194"/>
                      <a:pt x="167" y="385"/>
                      <a:pt x="305" y="464"/>
                    </a:cubicBezTo>
                    <a:cubicBezTo>
                      <a:pt x="460" y="554"/>
                      <a:pt x="643" y="578"/>
                      <a:pt x="779" y="706"/>
                    </a:cubicBezTo>
                    <a:cubicBezTo>
                      <a:pt x="889" y="813"/>
                      <a:pt x="965" y="951"/>
                      <a:pt x="1058" y="1076"/>
                    </a:cubicBezTo>
                    <a:cubicBezTo>
                      <a:pt x="1141" y="1189"/>
                      <a:pt x="1241" y="1328"/>
                      <a:pt x="1383" y="1369"/>
                    </a:cubicBezTo>
                    <a:cubicBezTo>
                      <a:pt x="1384" y="1369"/>
                      <a:pt x="1385" y="1370"/>
                      <a:pt x="1386" y="1370"/>
                    </a:cubicBezTo>
                    <a:cubicBezTo>
                      <a:pt x="1399" y="1370"/>
                      <a:pt x="1406" y="1354"/>
                      <a:pt x="1397" y="1342"/>
                    </a:cubicBezTo>
                    <a:cubicBezTo>
                      <a:pt x="1351" y="1290"/>
                      <a:pt x="1297" y="1242"/>
                      <a:pt x="1255" y="1183"/>
                    </a:cubicBezTo>
                    <a:cubicBezTo>
                      <a:pt x="1214" y="1127"/>
                      <a:pt x="1176" y="1065"/>
                      <a:pt x="1141" y="1007"/>
                    </a:cubicBezTo>
                    <a:cubicBezTo>
                      <a:pt x="1072" y="878"/>
                      <a:pt x="996" y="754"/>
                      <a:pt x="903" y="644"/>
                    </a:cubicBezTo>
                    <a:cubicBezTo>
                      <a:pt x="792" y="519"/>
                      <a:pt x="658" y="457"/>
                      <a:pt x="509" y="392"/>
                    </a:cubicBezTo>
                    <a:cubicBezTo>
                      <a:pt x="433" y="360"/>
                      <a:pt x="357" y="323"/>
                      <a:pt x="299" y="261"/>
                    </a:cubicBezTo>
                    <a:cubicBezTo>
                      <a:pt x="240" y="194"/>
                      <a:pt x="229" y="129"/>
                      <a:pt x="216" y="46"/>
                    </a:cubicBezTo>
                    <a:cubicBezTo>
                      <a:pt x="210" y="16"/>
                      <a:pt x="182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9"/>
              <p:cNvSpPr/>
              <p:nvPr/>
            </p:nvSpPr>
            <p:spPr>
              <a:xfrm>
                <a:off x="4190354" y="2122692"/>
                <a:ext cx="210456" cy="185803"/>
              </a:xfrm>
              <a:custGeom>
                <a:avLst/>
                <a:gdLst/>
                <a:ahLst/>
                <a:cxnLst/>
                <a:rect l="l" t="t" r="r" b="b"/>
                <a:pathLst>
                  <a:path w="4868" h="4298" extrusionOk="0">
                    <a:moveTo>
                      <a:pt x="2955" y="422"/>
                    </a:moveTo>
                    <a:lnTo>
                      <a:pt x="2955" y="422"/>
                    </a:lnTo>
                    <a:cubicBezTo>
                      <a:pt x="2987" y="429"/>
                      <a:pt x="3021" y="433"/>
                      <a:pt x="3052" y="440"/>
                    </a:cubicBezTo>
                    <a:cubicBezTo>
                      <a:pt x="3121" y="457"/>
                      <a:pt x="3191" y="485"/>
                      <a:pt x="3256" y="519"/>
                    </a:cubicBezTo>
                    <a:cubicBezTo>
                      <a:pt x="3384" y="588"/>
                      <a:pt x="3494" y="682"/>
                      <a:pt x="3577" y="802"/>
                    </a:cubicBezTo>
                    <a:cubicBezTo>
                      <a:pt x="3667" y="934"/>
                      <a:pt x="3715" y="1086"/>
                      <a:pt x="3726" y="1241"/>
                    </a:cubicBezTo>
                    <a:cubicBezTo>
                      <a:pt x="3733" y="1320"/>
                      <a:pt x="3729" y="1400"/>
                      <a:pt x="3715" y="1476"/>
                    </a:cubicBezTo>
                    <a:cubicBezTo>
                      <a:pt x="3698" y="1556"/>
                      <a:pt x="3667" y="1631"/>
                      <a:pt x="3653" y="1711"/>
                    </a:cubicBezTo>
                    <a:cubicBezTo>
                      <a:pt x="3651" y="1712"/>
                      <a:pt x="3652" y="1713"/>
                      <a:pt x="3652" y="1714"/>
                    </a:cubicBezTo>
                    <a:lnTo>
                      <a:pt x="3652" y="1714"/>
                    </a:lnTo>
                    <a:cubicBezTo>
                      <a:pt x="3348" y="1621"/>
                      <a:pt x="2924" y="1721"/>
                      <a:pt x="2779" y="1387"/>
                    </a:cubicBezTo>
                    <a:cubicBezTo>
                      <a:pt x="2776" y="1379"/>
                      <a:pt x="2773" y="1372"/>
                      <a:pt x="2765" y="1369"/>
                    </a:cubicBezTo>
                    <a:cubicBezTo>
                      <a:pt x="2904" y="1068"/>
                      <a:pt x="2980" y="747"/>
                      <a:pt x="2955" y="422"/>
                    </a:cubicBezTo>
                    <a:close/>
                    <a:moveTo>
                      <a:pt x="3657" y="1853"/>
                    </a:moveTo>
                    <a:lnTo>
                      <a:pt x="3657" y="1853"/>
                    </a:lnTo>
                    <a:cubicBezTo>
                      <a:pt x="3733" y="1887"/>
                      <a:pt x="3798" y="1939"/>
                      <a:pt x="3871" y="1998"/>
                    </a:cubicBezTo>
                    <a:cubicBezTo>
                      <a:pt x="3959" y="2076"/>
                      <a:pt x="4065" y="2109"/>
                      <a:pt x="4172" y="2109"/>
                    </a:cubicBezTo>
                    <a:cubicBezTo>
                      <a:pt x="4203" y="2109"/>
                      <a:pt x="4234" y="2107"/>
                      <a:pt x="4265" y="2101"/>
                    </a:cubicBezTo>
                    <a:lnTo>
                      <a:pt x="4265" y="2101"/>
                    </a:lnTo>
                    <a:cubicBezTo>
                      <a:pt x="4417" y="2395"/>
                      <a:pt x="4413" y="2758"/>
                      <a:pt x="4258" y="3051"/>
                    </a:cubicBezTo>
                    <a:cubicBezTo>
                      <a:pt x="4054" y="2968"/>
                      <a:pt x="3885" y="2809"/>
                      <a:pt x="3802" y="2609"/>
                    </a:cubicBezTo>
                    <a:cubicBezTo>
                      <a:pt x="3789" y="2579"/>
                      <a:pt x="3765" y="2566"/>
                      <a:pt x="3741" y="2566"/>
                    </a:cubicBezTo>
                    <a:cubicBezTo>
                      <a:pt x="3720" y="2566"/>
                      <a:pt x="3699" y="2577"/>
                      <a:pt x="3688" y="2595"/>
                    </a:cubicBezTo>
                    <a:lnTo>
                      <a:pt x="3688" y="2595"/>
                    </a:lnTo>
                    <a:cubicBezTo>
                      <a:pt x="3748" y="2352"/>
                      <a:pt x="3740" y="2092"/>
                      <a:pt x="3657" y="1853"/>
                    </a:cubicBezTo>
                    <a:close/>
                    <a:moveTo>
                      <a:pt x="2686" y="1532"/>
                    </a:moveTo>
                    <a:cubicBezTo>
                      <a:pt x="2773" y="1683"/>
                      <a:pt x="2959" y="1752"/>
                      <a:pt x="3128" y="1776"/>
                    </a:cubicBezTo>
                    <a:cubicBezTo>
                      <a:pt x="3253" y="1794"/>
                      <a:pt x="3384" y="1784"/>
                      <a:pt x="3508" y="1804"/>
                    </a:cubicBezTo>
                    <a:lnTo>
                      <a:pt x="3511" y="1804"/>
                    </a:lnTo>
                    <a:cubicBezTo>
                      <a:pt x="3508" y="1818"/>
                      <a:pt x="3508" y="1835"/>
                      <a:pt x="3515" y="1853"/>
                    </a:cubicBezTo>
                    <a:cubicBezTo>
                      <a:pt x="3695" y="2274"/>
                      <a:pt x="3594" y="2782"/>
                      <a:pt x="3291" y="3117"/>
                    </a:cubicBezTo>
                    <a:cubicBezTo>
                      <a:pt x="3049" y="3034"/>
                      <a:pt x="2814" y="2934"/>
                      <a:pt x="2593" y="2813"/>
                    </a:cubicBezTo>
                    <a:cubicBezTo>
                      <a:pt x="2555" y="2789"/>
                      <a:pt x="2517" y="2764"/>
                      <a:pt x="2478" y="2744"/>
                    </a:cubicBezTo>
                    <a:cubicBezTo>
                      <a:pt x="2468" y="2726"/>
                      <a:pt x="2451" y="2713"/>
                      <a:pt x="2427" y="2713"/>
                    </a:cubicBezTo>
                    <a:cubicBezTo>
                      <a:pt x="2375" y="2678"/>
                      <a:pt x="2320" y="2647"/>
                      <a:pt x="2268" y="2613"/>
                    </a:cubicBezTo>
                    <a:cubicBezTo>
                      <a:pt x="2178" y="2554"/>
                      <a:pt x="2099" y="2485"/>
                      <a:pt x="2009" y="2430"/>
                    </a:cubicBezTo>
                    <a:cubicBezTo>
                      <a:pt x="2051" y="2381"/>
                      <a:pt x="2092" y="2336"/>
                      <a:pt x="2130" y="2294"/>
                    </a:cubicBezTo>
                    <a:cubicBezTo>
                      <a:pt x="2337" y="2071"/>
                      <a:pt x="2534" y="1811"/>
                      <a:pt x="2686" y="1532"/>
                    </a:cubicBezTo>
                    <a:close/>
                    <a:moveTo>
                      <a:pt x="1978" y="2460"/>
                    </a:moveTo>
                    <a:cubicBezTo>
                      <a:pt x="2047" y="2533"/>
                      <a:pt x="2134" y="2592"/>
                      <a:pt x="2213" y="2651"/>
                    </a:cubicBezTo>
                    <a:cubicBezTo>
                      <a:pt x="2261" y="2685"/>
                      <a:pt x="2313" y="2716"/>
                      <a:pt x="2362" y="2747"/>
                    </a:cubicBezTo>
                    <a:cubicBezTo>
                      <a:pt x="2358" y="2750"/>
                      <a:pt x="2358" y="2755"/>
                      <a:pt x="2358" y="2755"/>
                    </a:cubicBezTo>
                    <a:cubicBezTo>
                      <a:pt x="2285" y="2972"/>
                      <a:pt x="2209" y="3186"/>
                      <a:pt x="2140" y="3404"/>
                    </a:cubicBezTo>
                    <a:cubicBezTo>
                      <a:pt x="2027" y="3393"/>
                      <a:pt x="1912" y="3380"/>
                      <a:pt x="1802" y="3338"/>
                    </a:cubicBezTo>
                    <a:cubicBezTo>
                      <a:pt x="1681" y="3297"/>
                      <a:pt x="1563" y="3227"/>
                      <a:pt x="1467" y="3138"/>
                    </a:cubicBezTo>
                    <a:cubicBezTo>
                      <a:pt x="1373" y="3055"/>
                      <a:pt x="1290" y="2954"/>
                      <a:pt x="1231" y="2844"/>
                    </a:cubicBezTo>
                    <a:cubicBezTo>
                      <a:pt x="1201" y="2789"/>
                      <a:pt x="1180" y="2730"/>
                      <a:pt x="1159" y="2672"/>
                    </a:cubicBezTo>
                    <a:cubicBezTo>
                      <a:pt x="1152" y="2640"/>
                      <a:pt x="1145" y="2605"/>
                      <a:pt x="1139" y="2575"/>
                    </a:cubicBezTo>
                    <a:lnTo>
                      <a:pt x="1139" y="2575"/>
                    </a:lnTo>
                    <a:cubicBezTo>
                      <a:pt x="1163" y="2589"/>
                      <a:pt x="1183" y="2602"/>
                      <a:pt x="1204" y="2616"/>
                    </a:cubicBezTo>
                    <a:cubicBezTo>
                      <a:pt x="1309" y="2675"/>
                      <a:pt x="1428" y="2757"/>
                      <a:pt x="1550" y="2757"/>
                    </a:cubicBezTo>
                    <a:cubicBezTo>
                      <a:pt x="1592" y="2757"/>
                      <a:pt x="1635" y="2747"/>
                      <a:pt x="1678" y="2723"/>
                    </a:cubicBezTo>
                    <a:cubicBezTo>
                      <a:pt x="1788" y="2661"/>
                      <a:pt x="1885" y="2561"/>
                      <a:pt x="1978" y="2460"/>
                    </a:cubicBezTo>
                    <a:close/>
                    <a:moveTo>
                      <a:pt x="3681" y="2625"/>
                    </a:moveTo>
                    <a:lnTo>
                      <a:pt x="3681" y="2625"/>
                    </a:lnTo>
                    <a:cubicBezTo>
                      <a:pt x="3681" y="2635"/>
                      <a:pt x="3683" y="2646"/>
                      <a:pt x="3688" y="2658"/>
                    </a:cubicBezTo>
                    <a:cubicBezTo>
                      <a:pt x="3778" y="2854"/>
                      <a:pt x="3937" y="3013"/>
                      <a:pt x="4130" y="3110"/>
                    </a:cubicBezTo>
                    <a:cubicBezTo>
                      <a:pt x="4127" y="3114"/>
                      <a:pt x="4127" y="3114"/>
                      <a:pt x="4127" y="3120"/>
                    </a:cubicBezTo>
                    <a:cubicBezTo>
                      <a:pt x="4127" y="3297"/>
                      <a:pt x="4127" y="3480"/>
                      <a:pt x="4061" y="3646"/>
                    </a:cubicBezTo>
                    <a:cubicBezTo>
                      <a:pt x="4006" y="3783"/>
                      <a:pt x="3885" y="3908"/>
                      <a:pt x="3736" y="3936"/>
                    </a:cubicBezTo>
                    <a:cubicBezTo>
                      <a:pt x="3717" y="3940"/>
                      <a:pt x="3698" y="3941"/>
                      <a:pt x="3681" y="3941"/>
                    </a:cubicBezTo>
                    <a:cubicBezTo>
                      <a:pt x="3448" y="3941"/>
                      <a:pt x="3372" y="3642"/>
                      <a:pt x="3298" y="3466"/>
                    </a:cubicBezTo>
                    <a:cubicBezTo>
                      <a:pt x="3245" y="3338"/>
                      <a:pt x="3180" y="3220"/>
                      <a:pt x="3063" y="3138"/>
                    </a:cubicBezTo>
                    <a:cubicBezTo>
                      <a:pt x="3061" y="3137"/>
                      <a:pt x="3060" y="3136"/>
                      <a:pt x="3058" y="3135"/>
                    </a:cubicBezTo>
                    <a:lnTo>
                      <a:pt x="3058" y="3135"/>
                    </a:lnTo>
                    <a:cubicBezTo>
                      <a:pt x="3135" y="3168"/>
                      <a:pt x="3212" y="3199"/>
                      <a:pt x="3291" y="3227"/>
                    </a:cubicBezTo>
                    <a:cubicBezTo>
                      <a:pt x="3295" y="3229"/>
                      <a:pt x="3299" y="3230"/>
                      <a:pt x="3303" y="3230"/>
                    </a:cubicBezTo>
                    <a:cubicBezTo>
                      <a:pt x="3317" y="3230"/>
                      <a:pt x="3331" y="3221"/>
                      <a:pt x="3342" y="3214"/>
                    </a:cubicBezTo>
                    <a:cubicBezTo>
                      <a:pt x="3507" y="3051"/>
                      <a:pt x="3621" y="2846"/>
                      <a:pt x="3681" y="2625"/>
                    </a:cubicBezTo>
                    <a:close/>
                    <a:moveTo>
                      <a:pt x="2472" y="2823"/>
                    </a:moveTo>
                    <a:cubicBezTo>
                      <a:pt x="2499" y="2841"/>
                      <a:pt x="2527" y="2858"/>
                      <a:pt x="2555" y="2875"/>
                    </a:cubicBezTo>
                    <a:cubicBezTo>
                      <a:pt x="2713" y="2971"/>
                      <a:pt x="2877" y="3055"/>
                      <a:pt x="3045" y="3129"/>
                    </a:cubicBezTo>
                    <a:lnTo>
                      <a:pt x="3045" y="3129"/>
                    </a:lnTo>
                    <a:cubicBezTo>
                      <a:pt x="3040" y="3128"/>
                      <a:pt x="3035" y="3127"/>
                      <a:pt x="3031" y="3127"/>
                    </a:cubicBezTo>
                    <a:cubicBezTo>
                      <a:pt x="2979" y="3127"/>
                      <a:pt x="2945" y="3208"/>
                      <a:pt x="3001" y="3248"/>
                    </a:cubicBezTo>
                    <a:cubicBezTo>
                      <a:pt x="3108" y="3321"/>
                      <a:pt x="3159" y="3445"/>
                      <a:pt x="3204" y="3563"/>
                    </a:cubicBezTo>
                    <a:cubicBezTo>
                      <a:pt x="3253" y="3683"/>
                      <a:pt x="3298" y="3812"/>
                      <a:pt x="3387" y="3915"/>
                    </a:cubicBezTo>
                    <a:cubicBezTo>
                      <a:pt x="3398" y="3929"/>
                      <a:pt x="3411" y="3936"/>
                      <a:pt x="3425" y="3949"/>
                    </a:cubicBezTo>
                    <a:cubicBezTo>
                      <a:pt x="3360" y="4091"/>
                      <a:pt x="3215" y="4181"/>
                      <a:pt x="3059" y="4209"/>
                    </a:cubicBezTo>
                    <a:cubicBezTo>
                      <a:pt x="3028" y="4214"/>
                      <a:pt x="2997" y="4217"/>
                      <a:pt x="2966" y="4217"/>
                    </a:cubicBezTo>
                    <a:cubicBezTo>
                      <a:pt x="2778" y="4217"/>
                      <a:pt x="2595" y="4123"/>
                      <a:pt x="2437" y="4022"/>
                    </a:cubicBezTo>
                    <a:cubicBezTo>
                      <a:pt x="2358" y="3970"/>
                      <a:pt x="2250" y="3911"/>
                      <a:pt x="2206" y="3822"/>
                    </a:cubicBezTo>
                    <a:cubicBezTo>
                      <a:pt x="2154" y="3718"/>
                      <a:pt x="2213" y="3590"/>
                      <a:pt x="2247" y="3490"/>
                    </a:cubicBezTo>
                    <a:cubicBezTo>
                      <a:pt x="2323" y="3269"/>
                      <a:pt x="2400" y="3045"/>
                      <a:pt x="2472" y="2823"/>
                    </a:cubicBezTo>
                    <a:close/>
                    <a:moveTo>
                      <a:pt x="2846" y="1"/>
                    </a:moveTo>
                    <a:cubicBezTo>
                      <a:pt x="2832" y="1"/>
                      <a:pt x="2817" y="13"/>
                      <a:pt x="2821" y="32"/>
                    </a:cubicBezTo>
                    <a:cubicBezTo>
                      <a:pt x="2845" y="129"/>
                      <a:pt x="2859" y="222"/>
                      <a:pt x="2862" y="315"/>
                    </a:cubicBezTo>
                    <a:cubicBezTo>
                      <a:pt x="2856" y="333"/>
                      <a:pt x="2851" y="350"/>
                      <a:pt x="2866" y="364"/>
                    </a:cubicBezTo>
                    <a:cubicBezTo>
                      <a:pt x="2897" y="1041"/>
                      <a:pt x="2558" y="1659"/>
                      <a:pt x="2092" y="2157"/>
                    </a:cubicBezTo>
                    <a:cubicBezTo>
                      <a:pt x="1971" y="2288"/>
                      <a:pt x="1840" y="2423"/>
                      <a:pt x="1702" y="2540"/>
                    </a:cubicBezTo>
                    <a:cubicBezTo>
                      <a:pt x="1642" y="2591"/>
                      <a:pt x="1591" y="2612"/>
                      <a:pt x="1540" y="2612"/>
                    </a:cubicBezTo>
                    <a:cubicBezTo>
                      <a:pt x="1485" y="2612"/>
                      <a:pt x="1429" y="2588"/>
                      <a:pt x="1363" y="2551"/>
                    </a:cubicBezTo>
                    <a:cubicBezTo>
                      <a:pt x="1280" y="2502"/>
                      <a:pt x="1201" y="2454"/>
                      <a:pt x="1121" y="2406"/>
                    </a:cubicBezTo>
                    <a:cubicBezTo>
                      <a:pt x="952" y="2302"/>
                      <a:pt x="786" y="2195"/>
                      <a:pt x="627" y="2081"/>
                    </a:cubicBezTo>
                    <a:cubicBezTo>
                      <a:pt x="461" y="1967"/>
                      <a:pt x="306" y="1811"/>
                      <a:pt x="126" y="1722"/>
                    </a:cubicBezTo>
                    <a:cubicBezTo>
                      <a:pt x="115" y="1715"/>
                      <a:pt x="103" y="1712"/>
                      <a:pt x="92" y="1712"/>
                    </a:cubicBezTo>
                    <a:cubicBezTo>
                      <a:pt x="38" y="1712"/>
                      <a:pt x="0" y="1780"/>
                      <a:pt x="43" y="1828"/>
                    </a:cubicBezTo>
                    <a:cubicBezTo>
                      <a:pt x="189" y="1991"/>
                      <a:pt x="413" y="2115"/>
                      <a:pt x="592" y="2236"/>
                    </a:cubicBezTo>
                    <a:cubicBezTo>
                      <a:pt x="727" y="2326"/>
                      <a:pt x="866" y="2409"/>
                      <a:pt x="1003" y="2492"/>
                    </a:cubicBezTo>
                    <a:cubicBezTo>
                      <a:pt x="990" y="2630"/>
                      <a:pt x="1056" y="2789"/>
                      <a:pt x="1125" y="2906"/>
                    </a:cubicBezTo>
                    <a:cubicBezTo>
                      <a:pt x="1193" y="3031"/>
                      <a:pt x="1290" y="3138"/>
                      <a:pt x="1401" y="3227"/>
                    </a:cubicBezTo>
                    <a:cubicBezTo>
                      <a:pt x="1567" y="3356"/>
                      <a:pt x="1793" y="3459"/>
                      <a:pt x="2011" y="3459"/>
                    </a:cubicBezTo>
                    <a:cubicBezTo>
                      <a:pt x="2051" y="3459"/>
                      <a:pt x="2091" y="3456"/>
                      <a:pt x="2130" y="3448"/>
                    </a:cubicBezTo>
                    <a:lnTo>
                      <a:pt x="2130" y="3448"/>
                    </a:lnTo>
                    <a:cubicBezTo>
                      <a:pt x="2113" y="3497"/>
                      <a:pt x="2099" y="3549"/>
                      <a:pt x="2085" y="3600"/>
                    </a:cubicBezTo>
                    <a:cubicBezTo>
                      <a:pt x="2054" y="3718"/>
                      <a:pt x="2057" y="3832"/>
                      <a:pt x="2140" y="3929"/>
                    </a:cubicBezTo>
                    <a:cubicBezTo>
                      <a:pt x="2216" y="4019"/>
                      <a:pt x="2330" y="4081"/>
                      <a:pt x="2430" y="4139"/>
                    </a:cubicBezTo>
                    <a:cubicBezTo>
                      <a:pt x="2588" y="4227"/>
                      <a:pt x="2768" y="4297"/>
                      <a:pt x="2950" y="4297"/>
                    </a:cubicBezTo>
                    <a:cubicBezTo>
                      <a:pt x="3004" y="4297"/>
                      <a:pt x="3058" y="4291"/>
                      <a:pt x="3111" y="4278"/>
                    </a:cubicBezTo>
                    <a:cubicBezTo>
                      <a:pt x="3263" y="4236"/>
                      <a:pt x="3404" y="4136"/>
                      <a:pt x="3470" y="3991"/>
                    </a:cubicBezTo>
                    <a:cubicBezTo>
                      <a:pt x="3534" y="4033"/>
                      <a:pt x="3605" y="4052"/>
                      <a:pt x="3676" y="4052"/>
                    </a:cubicBezTo>
                    <a:cubicBezTo>
                      <a:pt x="3856" y="4052"/>
                      <a:pt x="4038" y="3932"/>
                      <a:pt x="4120" y="3756"/>
                    </a:cubicBezTo>
                    <a:cubicBezTo>
                      <a:pt x="4209" y="3563"/>
                      <a:pt x="4203" y="3345"/>
                      <a:pt x="4189" y="3138"/>
                    </a:cubicBezTo>
                    <a:lnTo>
                      <a:pt x="4189" y="3138"/>
                    </a:lnTo>
                    <a:cubicBezTo>
                      <a:pt x="4216" y="3148"/>
                      <a:pt x="4240" y="3162"/>
                      <a:pt x="4265" y="3172"/>
                    </a:cubicBezTo>
                    <a:cubicBezTo>
                      <a:pt x="4269" y="3174"/>
                      <a:pt x="4273" y="3174"/>
                      <a:pt x="4277" y="3174"/>
                    </a:cubicBezTo>
                    <a:cubicBezTo>
                      <a:pt x="4297" y="3174"/>
                      <a:pt x="4316" y="3162"/>
                      <a:pt x="4327" y="3148"/>
                    </a:cubicBezTo>
                    <a:cubicBezTo>
                      <a:pt x="4514" y="2820"/>
                      <a:pt x="4517" y="2409"/>
                      <a:pt x="4344" y="2081"/>
                    </a:cubicBezTo>
                    <a:cubicBezTo>
                      <a:pt x="4379" y="2066"/>
                      <a:pt x="4413" y="2053"/>
                      <a:pt x="4444" y="2032"/>
                    </a:cubicBezTo>
                    <a:cubicBezTo>
                      <a:pt x="4662" y="1905"/>
                      <a:pt x="4766" y="1659"/>
                      <a:pt x="4859" y="1438"/>
                    </a:cubicBezTo>
                    <a:cubicBezTo>
                      <a:pt x="4868" y="1413"/>
                      <a:pt x="4845" y="1394"/>
                      <a:pt x="4824" y="1394"/>
                    </a:cubicBezTo>
                    <a:cubicBezTo>
                      <a:pt x="4813" y="1394"/>
                      <a:pt x="4802" y="1399"/>
                      <a:pt x="4796" y="1411"/>
                    </a:cubicBezTo>
                    <a:cubicBezTo>
                      <a:pt x="4704" y="1610"/>
                      <a:pt x="4603" y="1843"/>
                      <a:pt x="4399" y="1953"/>
                    </a:cubicBezTo>
                    <a:cubicBezTo>
                      <a:pt x="4332" y="1989"/>
                      <a:pt x="4255" y="2012"/>
                      <a:pt x="4180" y="2012"/>
                    </a:cubicBezTo>
                    <a:cubicBezTo>
                      <a:pt x="4140" y="2012"/>
                      <a:pt x="4099" y="2005"/>
                      <a:pt x="4061" y="1991"/>
                    </a:cubicBezTo>
                    <a:cubicBezTo>
                      <a:pt x="3957" y="1953"/>
                      <a:pt x="3895" y="1856"/>
                      <a:pt x="3809" y="1790"/>
                    </a:cubicBezTo>
                    <a:cubicBezTo>
                      <a:pt x="3771" y="1763"/>
                      <a:pt x="3726" y="1742"/>
                      <a:pt x="3677" y="1725"/>
                    </a:cubicBezTo>
                    <a:cubicBezTo>
                      <a:pt x="3788" y="1607"/>
                      <a:pt x="3816" y="1407"/>
                      <a:pt x="3816" y="1255"/>
                    </a:cubicBezTo>
                    <a:cubicBezTo>
                      <a:pt x="3816" y="1079"/>
                      <a:pt x="3774" y="902"/>
                      <a:pt x="3685" y="751"/>
                    </a:cubicBezTo>
                    <a:cubicBezTo>
                      <a:pt x="3602" y="612"/>
                      <a:pt x="3484" y="491"/>
                      <a:pt x="3346" y="405"/>
                    </a:cubicBezTo>
                    <a:cubicBezTo>
                      <a:pt x="3277" y="360"/>
                      <a:pt x="3201" y="325"/>
                      <a:pt x="3121" y="301"/>
                    </a:cubicBezTo>
                    <a:cubicBezTo>
                      <a:pt x="3073" y="285"/>
                      <a:pt x="3025" y="269"/>
                      <a:pt x="2977" y="269"/>
                    </a:cubicBezTo>
                    <a:cubicBezTo>
                      <a:pt x="2963" y="269"/>
                      <a:pt x="2949" y="271"/>
                      <a:pt x="2934" y="274"/>
                    </a:cubicBezTo>
                    <a:cubicBezTo>
                      <a:pt x="2921" y="188"/>
                      <a:pt x="2900" y="105"/>
                      <a:pt x="2869" y="19"/>
                    </a:cubicBezTo>
                    <a:cubicBezTo>
                      <a:pt x="2865" y="6"/>
                      <a:pt x="2856" y="1"/>
                      <a:pt x="28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9"/>
              <p:cNvSpPr/>
              <p:nvPr/>
            </p:nvSpPr>
            <p:spPr>
              <a:xfrm>
                <a:off x="4233154" y="4306044"/>
                <a:ext cx="41719" cy="7180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661" extrusionOk="0">
                    <a:moveTo>
                      <a:pt x="96" y="1"/>
                    </a:moveTo>
                    <a:cubicBezTo>
                      <a:pt x="83" y="1"/>
                      <a:pt x="69" y="7"/>
                      <a:pt x="58" y="22"/>
                    </a:cubicBezTo>
                    <a:cubicBezTo>
                      <a:pt x="0" y="101"/>
                      <a:pt x="0" y="171"/>
                      <a:pt x="7" y="264"/>
                    </a:cubicBezTo>
                    <a:cubicBezTo>
                      <a:pt x="10" y="347"/>
                      <a:pt x="21" y="433"/>
                      <a:pt x="38" y="512"/>
                    </a:cubicBezTo>
                    <a:cubicBezTo>
                      <a:pt x="69" y="682"/>
                      <a:pt x="131" y="841"/>
                      <a:pt x="214" y="992"/>
                    </a:cubicBezTo>
                    <a:cubicBezTo>
                      <a:pt x="373" y="1283"/>
                      <a:pt x="615" y="1539"/>
                      <a:pt x="929" y="1659"/>
                    </a:cubicBezTo>
                    <a:cubicBezTo>
                      <a:pt x="932" y="1660"/>
                      <a:pt x="935" y="1661"/>
                      <a:pt x="938" y="1661"/>
                    </a:cubicBezTo>
                    <a:cubicBezTo>
                      <a:pt x="959" y="1661"/>
                      <a:pt x="965" y="1627"/>
                      <a:pt x="946" y="1614"/>
                    </a:cubicBezTo>
                    <a:cubicBezTo>
                      <a:pt x="688" y="1435"/>
                      <a:pt x="463" y="1210"/>
                      <a:pt x="324" y="927"/>
                    </a:cubicBezTo>
                    <a:cubicBezTo>
                      <a:pt x="259" y="788"/>
                      <a:pt x="211" y="643"/>
                      <a:pt x="187" y="495"/>
                    </a:cubicBezTo>
                    <a:cubicBezTo>
                      <a:pt x="173" y="420"/>
                      <a:pt x="169" y="343"/>
                      <a:pt x="169" y="264"/>
                    </a:cubicBezTo>
                    <a:cubicBezTo>
                      <a:pt x="169" y="226"/>
                      <a:pt x="173" y="187"/>
                      <a:pt x="173" y="150"/>
                    </a:cubicBezTo>
                    <a:cubicBezTo>
                      <a:pt x="173" y="104"/>
                      <a:pt x="162" y="77"/>
                      <a:pt x="141" y="36"/>
                    </a:cubicBezTo>
                    <a:cubicBezTo>
                      <a:pt x="133" y="13"/>
                      <a:pt x="115" y="1"/>
                      <a:pt x="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9"/>
              <p:cNvSpPr/>
              <p:nvPr/>
            </p:nvSpPr>
            <p:spPr>
              <a:xfrm>
                <a:off x="4128317" y="1324816"/>
                <a:ext cx="59618" cy="97224"/>
              </a:xfrm>
              <a:custGeom>
                <a:avLst/>
                <a:gdLst/>
                <a:ahLst/>
                <a:cxnLst/>
                <a:rect l="l" t="t" r="r" b="b"/>
                <a:pathLst>
                  <a:path w="1379" h="2249" extrusionOk="0">
                    <a:moveTo>
                      <a:pt x="810" y="1"/>
                    </a:moveTo>
                    <a:cubicBezTo>
                      <a:pt x="737" y="1"/>
                      <a:pt x="663" y="13"/>
                      <a:pt x="597" y="34"/>
                    </a:cubicBezTo>
                    <a:cubicBezTo>
                      <a:pt x="338" y="121"/>
                      <a:pt x="169" y="318"/>
                      <a:pt x="90" y="577"/>
                    </a:cubicBezTo>
                    <a:cubicBezTo>
                      <a:pt x="24" y="798"/>
                      <a:pt x="17" y="1050"/>
                      <a:pt x="21" y="1281"/>
                    </a:cubicBezTo>
                    <a:cubicBezTo>
                      <a:pt x="21" y="1392"/>
                      <a:pt x="0" y="1506"/>
                      <a:pt x="7" y="1616"/>
                    </a:cubicBezTo>
                    <a:cubicBezTo>
                      <a:pt x="13" y="1696"/>
                      <a:pt x="48" y="1852"/>
                      <a:pt x="152" y="1862"/>
                    </a:cubicBezTo>
                    <a:cubicBezTo>
                      <a:pt x="157" y="1862"/>
                      <a:pt x="161" y="1862"/>
                      <a:pt x="166" y="1862"/>
                    </a:cubicBezTo>
                    <a:cubicBezTo>
                      <a:pt x="225" y="1862"/>
                      <a:pt x="276" y="1842"/>
                      <a:pt x="321" y="1810"/>
                    </a:cubicBezTo>
                    <a:lnTo>
                      <a:pt x="321" y="1810"/>
                    </a:lnTo>
                    <a:cubicBezTo>
                      <a:pt x="314" y="1993"/>
                      <a:pt x="348" y="2179"/>
                      <a:pt x="556" y="2238"/>
                    </a:cubicBezTo>
                    <a:cubicBezTo>
                      <a:pt x="582" y="2245"/>
                      <a:pt x="608" y="2248"/>
                      <a:pt x="634" y="2248"/>
                    </a:cubicBezTo>
                    <a:cubicBezTo>
                      <a:pt x="753" y="2248"/>
                      <a:pt x="866" y="2180"/>
                      <a:pt x="922" y="2072"/>
                    </a:cubicBezTo>
                    <a:cubicBezTo>
                      <a:pt x="974" y="1976"/>
                      <a:pt x="978" y="1872"/>
                      <a:pt x="988" y="1765"/>
                    </a:cubicBezTo>
                    <a:cubicBezTo>
                      <a:pt x="988" y="1758"/>
                      <a:pt x="991" y="1727"/>
                      <a:pt x="995" y="1703"/>
                    </a:cubicBezTo>
                    <a:cubicBezTo>
                      <a:pt x="998" y="1669"/>
                      <a:pt x="1005" y="1630"/>
                      <a:pt x="1012" y="1596"/>
                    </a:cubicBezTo>
                    <a:cubicBezTo>
                      <a:pt x="1022" y="1530"/>
                      <a:pt x="1032" y="1465"/>
                      <a:pt x="1050" y="1396"/>
                    </a:cubicBezTo>
                    <a:cubicBezTo>
                      <a:pt x="1078" y="1257"/>
                      <a:pt x="1115" y="1116"/>
                      <a:pt x="1161" y="977"/>
                    </a:cubicBezTo>
                    <a:cubicBezTo>
                      <a:pt x="1185" y="905"/>
                      <a:pt x="1209" y="832"/>
                      <a:pt x="1236" y="760"/>
                    </a:cubicBezTo>
                    <a:cubicBezTo>
                      <a:pt x="1250" y="725"/>
                      <a:pt x="1265" y="687"/>
                      <a:pt x="1278" y="653"/>
                    </a:cubicBezTo>
                    <a:cubicBezTo>
                      <a:pt x="1278" y="650"/>
                      <a:pt x="1281" y="650"/>
                      <a:pt x="1281" y="645"/>
                    </a:cubicBezTo>
                    <a:cubicBezTo>
                      <a:pt x="1289" y="629"/>
                      <a:pt x="1295" y="615"/>
                      <a:pt x="1302" y="597"/>
                    </a:cubicBezTo>
                    <a:cubicBezTo>
                      <a:pt x="1347" y="497"/>
                      <a:pt x="1378" y="363"/>
                      <a:pt x="1302" y="266"/>
                    </a:cubicBezTo>
                    <a:cubicBezTo>
                      <a:pt x="1212" y="148"/>
                      <a:pt x="1112" y="62"/>
                      <a:pt x="967" y="20"/>
                    </a:cubicBezTo>
                    <a:cubicBezTo>
                      <a:pt x="917" y="7"/>
                      <a:pt x="864" y="1"/>
                      <a:pt x="810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9"/>
              <p:cNvSpPr/>
              <p:nvPr/>
            </p:nvSpPr>
            <p:spPr>
              <a:xfrm>
                <a:off x="3258364" y="581108"/>
                <a:ext cx="1693893" cy="3851188"/>
              </a:xfrm>
              <a:custGeom>
                <a:avLst/>
                <a:gdLst/>
                <a:ahLst/>
                <a:cxnLst/>
                <a:rect l="l" t="t" r="r" b="b"/>
                <a:pathLst>
                  <a:path w="39181" h="89086" extrusionOk="0">
                    <a:moveTo>
                      <a:pt x="22420" y="14812"/>
                    </a:moveTo>
                    <a:cubicBezTo>
                      <a:pt x="22420" y="14954"/>
                      <a:pt x="22445" y="15099"/>
                      <a:pt x="22469" y="15220"/>
                    </a:cubicBezTo>
                    <a:cubicBezTo>
                      <a:pt x="22499" y="15379"/>
                      <a:pt x="22528" y="15527"/>
                      <a:pt x="22541" y="15672"/>
                    </a:cubicBezTo>
                    <a:cubicBezTo>
                      <a:pt x="22247" y="15493"/>
                      <a:pt x="21999" y="15251"/>
                      <a:pt x="21812" y="14961"/>
                    </a:cubicBezTo>
                    <a:cubicBezTo>
                      <a:pt x="22013" y="14902"/>
                      <a:pt x="22212" y="14851"/>
                      <a:pt x="22420" y="14812"/>
                    </a:cubicBezTo>
                    <a:close/>
                    <a:moveTo>
                      <a:pt x="21512" y="15061"/>
                    </a:moveTo>
                    <a:cubicBezTo>
                      <a:pt x="21543" y="15227"/>
                      <a:pt x="21577" y="15386"/>
                      <a:pt x="21616" y="15548"/>
                    </a:cubicBezTo>
                    <a:cubicBezTo>
                      <a:pt x="21632" y="15624"/>
                      <a:pt x="21653" y="15704"/>
                      <a:pt x="21670" y="15780"/>
                    </a:cubicBezTo>
                    <a:cubicBezTo>
                      <a:pt x="21553" y="15731"/>
                      <a:pt x="21439" y="15666"/>
                      <a:pt x="21339" y="15586"/>
                    </a:cubicBezTo>
                    <a:cubicBezTo>
                      <a:pt x="21225" y="15493"/>
                      <a:pt x="21135" y="15382"/>
                      <a:pt x="21052" y="15265"/>
                    </a:cubicBezTo>
                    <a:cubicBezTo>
                      <a:pt x="21201" y="15189"/>
                      <a:pt x="21356" y="15123"/>
                      <a:pt x="21512" y="15061"/>
                    </a:cubicBezTo>
                    <a:close/>
                    <a:moveTo>
                      <a:pt x="21732" y="14985"/>
                    </a:moveTo>
                    <a:cubicBezTo>
                      <a:pt x="21926" y="15320"/>
                      <a:pt x="22199" y="15607"/>
                      <a:pt x="22531" y="15811"/>
                    </a:cubicBezTo>
                    <a:cubicBezTo>
                      <a:pt x="22537" y="15814"/>
                      <a:pt x="22541" y="15817"/>
                      <a:pt x="22548" y="15817"/>
                    </a:cubicBezTo>
                    <a:cubicBezTo>
                      <a:pt x="22552" y="16045"/>
                      <a:pt x="22510" y="16267"/>
                      <a:pt x="22375" y="16498"/>
                    </a:cubicBezTo>
                    <a:cubicBezTo>
                      <a:pt x="22368" y="16512"/>
                      <a:pt x="22358" y="16522"/>
                      <a:pt x="22351" y="16536"/>
                    </a:cubicBezTo>
                    <a:cubicBezTo>
                      <a:pt x="22303" y="16512"/>
                      <a:pt x="22244" y="16501"/>
                      <a:pt x="22196" y="16474"/>
                    </a:cubicBezTo>
                    <a:cubicBezTo>
                      <a:pt x="22140" y="16443"/>
                      <a:pt x="22088" y="16398"/>
                      <a:pt x="22047" y="16350"/>
                    </a:cubicBezTo>
                    <a:cubicBezTo>
                      <a:pt x="21947" y="16239"/>
                      <a:pt x="21881" y="16101"/>
                      <a:pt x="21829" y="15959"/>
                    </a:cubicBezTo>
                    <a:lnTo>
                      <a:pt x="21829" y="15956"/>
                    </a:lnTo>
                    <a:cubicBezTo>
                      <a:pt x="21833" y="15956"/>
                      <a:pt x="21836" y="15959"/>
                      <a:pt x="21839" y="15959"/>
                    </a:cubicBezTo>
                    <a:cubicBezTo>
                      <a:pt x="21846" y="15961"/>
                      <a:pt x="21851" y="15961"/>
                      <a:pt x="21857" y="15961"/>
                    </a:cubicBezTo>
                    <a:cubicBezTo>
                      <a:pt x="21920" y="15961"/>
                      <a:pt x="21941" y="15861"/>
                      <a:pt x="21874" y="15845"/>
                    </a:cubicBezTo>
                    <a:cubicBezTo>
                      <a:pt x="21844" y="15838"/>
                      <a:pt x="21812" y="15828"/>
                      <a:pt x="21785" y="15821"/>
                    </a:cubicBezTo>
                    <a:cubicBezTo>
                      <a:pt x="21702" y="15565"/>
                      <a:pt x="21646" y="15299"/>
                      <a:pt x="21563" y="15044"/>
                    </a:cubicBezTo>
                    <a:cubicBezTo>
                      <a:pt x="21619" y="15023"/>
                      <a:pt x="21674" y="15002"/>
                      <a:pt x="21732" y="14985"/>
                    </a:cubicBezTo>
                    <a:close/>
                    <a:moveTo>
                      <a:pt x="15100" y="14558"/>
                    </a:moveTo>
                    <a:cubicBezTo>
                      <a:pt x="15400" y="14558"/>
                      <a:pt x="15699" y="14595"/>
                      <a:pt x="15991" y="14674"/>
                    </a:cubicBezTo>
                    <a:cubicBezTo>
                      <a:pt x="16033" y="14685"/>
                      <a:pt x="16071" y="14698"/>
                      <a:pt x="16109" y="14712"/>
                    </a:cubicBezTo>
                    <a:cubicBezTo>
                      <a:pt x="16144" y="14736"/>
                      <a:pt x="16178" y="14764"/>
                      <a:pt x="16213" y="14792"/>
                    </a:cubicBezTo>
                    <a:cubicBezTo>
                      <a:pt x="16193" y="14916"/>
                      <a:pt x="16299" y="15018"/>
                      <a:pt x="16404" y="15018"/>
                    </a:cubicBezTo>
                    <a:cubicBezTo>
                      <a:pt x="16427" y="15018"/>
                      <a:pt x="16450" y="15013"/>
                      <a:pt x="16471" y="15002"/>
                    </a:cubicBezTo>
                    <a:cubicBezTo>
                      <a:pt x="16600" y="15106"/>
                      <a:pt x="16727" y="15213"/>
                      <a:pt x="16858" y="15313"/>
                    </a:cubicBezTo>
                    <a:cubicBezTo>
                      <a:pt x="16938" y="15375"/>
                      <a:pt x="17018" y="15434"/>
                      <a:pt x="17097" y="15496"/>
                    </a:cubicBezTo>
                    <a:cubicBezTo>
                      <a:pt x="17104" y="15500"/>
                      <a:pt x="17110" y="15503"/>
                      <a:pt x="17114" y="15506"/>
                    </a:cubicBezTo>
                    <a:cubicBezTo>
                      <a:pt x="17332" y="15804"/>
                      <a:pt x="17466" y="16125"/>
                      <a:pt x="17508" y="16509"/>
                    </a:cubicBezTo>
                    <a:cubicBezTo>
                      <a:pt x="17563" y="16978"/>
                      <a:pt x="17491" y="17451"/>
                      <a:pt x="17429" y="17918"/>
                    </a:cubicBezTo>
                    <a:cubicBezTo>
                      <a:pt x="17370" y="18360"/>
                      <a:pt x="17266" y="18910"/>
                      <a:pt x="17370" y="19369"/>
                    </a:cubicBezTo>
                    <a:cubicBezTo>
                      <a:pt x="17180" y="19210"/>
                      <a:pt x="17014" y="19023"/>
                      <a:pt x="16890" y="18806"/>
                    </a:cubicBezTo>
                    <a:cubicBezTo>
                      <a:pt x="16699" y="18474"/>
                      <a:pt x="16654" y="18129"/>
                      <a:pt x="16616" y="17766"/>
                    </a:cubicBezTo>
                    <a:cubicBezTo>
                      <a:pt x="16630" y="17756"/>
                      <a:pt x="16641" y="17738"/>
                      <a:pt x="16634" y="17721"/>
                    </a:cubicBezTo>
                    <a:cubicBezTo>
                      <a:pt x="16627" y="17703"/>
                      <a:pt x="16616" y="17693"/>
                      <a:pt x="16610" y="17679"/>
                    </a:cubicBezTo>
                    <a:cubicBezTo>
                      <a:pt x="16603" y="17620"/>
                      <a:pt x="16600" y="17566"/>
                      <a:pt x="16592" y="17507"/>
                    </a:cubicBezTo>
                    <a:cubicBezTo>
                      <a:pt x="16589" y="17493"/>
                      <a:pt x="16586" y="17483"/>
                      <a:pt x="16586" y="17469"/>
                    </a:cubicBezTo>
                    <a:cubicBezTo>
                      <a:pt x="16662" y="17134"/>
                      <a:pt x="16668" y="16788"/>
                      <a:pt x="16596" y="16453"/>
                    </a:cubicBezTo>
                    <a:cubicBezTo>
                      <a:pt x="16596" y="16447"/>
                      <a:pt x="16600" y="16436"/>
                      <a:pt x="16600" y="16426"/>
                    </a:cubicBezTo>
                    <a:cubicBezTo>
                      <a:pt x="16613" y="16381"/>
                      <a:pt x="16620" y="16332"/>
                      <a:pt x="16627" y="16284"/>
                    </a:cubicBezTo>
                    <a:cubicBezTo>
                      <a:pt x="16644" y="16184"/>
                      <a:pt x="16651" y="16083"/>
                      <a:pt x="16651" y="15983"/>
                    </a:cubicBezTo>
                    <a:cubicBezTo>
                      <a:pt x="16651" y="15884"/>
                      <a:pt x="16641" y="15783"/>
                      <a:pt x="16627" y="15683"/>
                    </a:cubicBezTo>
                    <a:cubicBezTo>
                      <a:pt x="16613" y="15586"/>
                      <a:pt x="16600" y="15486"/>
                      <a:pt x="16544" y="15403"/>
                    </a:cubicBezTo>
                    <a:cubicBezTo>
                      <a:pt x="16542" y="15399"/>
                      <a:pt x="16538" y="15397"/>
                      <a:pt x="16534" y="15397"/>
                    </a:cubicBezTo>
                    <a:cubicBezTo>
                      <a:pt x="16528" y="15397"/>
                      <a:pt x="16522" y="15402"/>
                      <a:pt x="16520" y="15410"/>
                    </a:cubicBezTo>
                    <a:cubicBezTo>
                      <a:pt x="16513" y="15506"/>
                      <a:pt x="16537" y="15597"/>
                      <a:pt x="16544" y="15693"/>
                    </a:cubicBezTo>
                    <a:cubicBezTo>
                      <a:pt x="16551" y="15790"/>
                      <a:pt x="16551" y="15887"/>
                      <a:pt x="16547" y="15983"/>
                    </a:cubicBezTo>
                    <a:cubicBezTo>
                      <a:pt x="16541" y="16053"/>
                      <a:pt x="16530" y="16122"/>
                      <a:pt x="16520" y="16190"/>
                    </a:cubicBezTo>
                    <a:cubicBezTo>
                      <a:pt x="16485" y="16094"/>
                      <a:pt x="16444" y="15997"/>
                      <a:pt x="16396" y="15908"/>
                    </a:cubicBezTo>
                    <a:cubicBezTo>
                      <a:pt x="16310" y="15748"/>
                      <a:pt x="16202" y="15565"/>
                      <a:pt x="16047" y="15465"/>
                    </a:cubicBezTo>
                    <a:cubicBezTo>
                      <a:pt x="16046" y="15464"/>
                      <a:pt x="16045" y="15464"/>
                      <a:pt x="16045" y="15464"/>
                    </a:cubicBezTo>
                    <a:cubicBezTo>
                      <a:pt x="16041" y="15464"/>
                      <a:pt x="16037" y="15470"/>
                      <a:pt x="16040" y="15476"/>
                    </a:cubicBezTo>
                    <a:cubicBezTo>
                      <a:pt x="16115" y="15638"/>
                      <a:pt x="16230" y="15776"/>
                      <a:pt x="16305" y="15938"/>
                    </a:cubicBezTo>
                    <a:cubicBezTo>
                      <a:pt x="16378" y="16094"/>
                      <a:pt x="16434" y="16260"/>
                      <a:pt x="16471" y="16426"/>
                    </a:cubicBezTo>
                    <a:cubicBezTo>
                      <a:pt x="16461" y="16467"/>
                      <a:pt x="16450" y="16501"/>
                      <a:pt x="16458" y="16543"/>
                    </a:cubicBezTo>
                    <a:cubicBezTo>
                      <a:pt x="16461" y="16568"/>
                      <a:pt x="16482" y="16577"/>
                      <a:pt x="16503" y="16581"/>
                    </a:cubicBezTo>
                    <a:cubicBezTo>
                      <a:pt x="16533" y="16771"/>
                      <a:pt x="16537" y="16965"/>
                      <a:pt x="16513" y="17158"/>
                    </a:cubicBezTo>
                    <a:cubicBezTo>
                      <a:pt x="16447" y="16936"/>
                      <a:pt x="16337" y="16740"/>
                      <a:pt x="16171" y="16557"/>
                    </a:cubicBezTo>
                    <a:cubicBezTo>
                      <a:pt x="15905" y="16252"/>
                      <a:pt x="15580" y="15994"/>
                      <a:pt x="15425" y="15610"/>
                    </a:cubicBezTo>
                    <a:cubicBezTo>
                      <a:pt x="15424" y="15607"/>
                      <a:pt x="15421" y="15606"/>
                      <a:pt x="15419" y="15606"/>
                    </a:cubicBezTo>
                    <a:cubicBezTo>
                      <a:pt x="15415" y="15606"/>
                      <a:pt x="15411" y="15609"/>
                      <a:pt x="15411" y="15614"/>
                    </a:cubicBezTo>
                    <a:cubicBezTo>
                      <a:pt x="15460" y="15852"/>
                      <a:pt x="15591" y="16039"/>
                      <a:pt x="15742" y="16215"/>
                    </a:cubicBezTo>
                    <a:lnTo>
                      <a:pt x="15732" y="16215"/>
                    </a:lnTo>
                    <a:cubicBezTo>
                      <a:pt x="15684" y="16215"/>
                      <a:pt x="15639" y="16211"/>
                      <a:pt x="15594" y="16201"/>
                    </a:cubicBezTo>
                    <a:cubicBezTo>
                      <a:pt x="15504" y="16187"/>
                      <a:pt x="15418" y="16156"/>
                      <a:pt x="15339" y="16115"/>
                    </a:cubicBezTo>
                    <a:cubicBezTo>
                      <a:pt x="15176" y="16032"/>
                      <a:pt x="15041" y="15897"/>
                      <a:pt x="14937" y="15748"/>
                    </a:cubicBezTo>
                    <a:cubicBezTo>
                      <a:pt x="14936" y="15746"/>
                      <a:pt x="14934" y="15745"/>
                      <a:pt x="14932" y="15745"/>
                    </a:cubicBezTo>
                    <a:cubicBezTo>
                      <a:pt x="14928" y="15745"/>
                      <a:pt x="14925" y="15748"/>
                      <a:pt x="14927" y="15752"/>
                    </a:cubicBezTo>
                    <a:cubicBezTo>
                      <a:pt x="14958" y="15845"/>
                      <a:pt x="15007" y="15921"/>
                      <a:pt x="15073" y="15994"/>
                    </a:cubicBezTo>
                    <a:cubicBezTo>
                      <a:pt x="15138" y="16063"/>
                      <a:pt x="15214" y="16125"/>
                      <a:pt x="15297" y="16174"/>
                    </a:cubicBezTo>
                    <a:cubicBezTo>
                      <a:pt x="15380" y="16222"/>
                      <a:pt x="15473" y="16260"/>
                      <a:pt x="15567" y="16281"/>
                    </a:cubicBezTo>
                    <a:cubicBezTo>
                      <a:pt x="15611" y="16291"/>
                      <a:pt x="15660" y="16298"/>
                      <a:pt x="15704" y="16305"/>
                    </a:cubicBezTo>
                    <a:cubicBezTo>
                      <a:pt x="15725" y="16307"/>
                      <a:pt x="15750" y="16310"/>
                      <a:pt x="15775" y="16310"/>
                    </a:cubicBezTo>
                    <a:cubicBezTo>
                      <a:pt x="15791" y="16310"/>
                      <a:pt x="15807" y="16309"/>
                      <a:pt x="15822" y="16305"/>
                    </a:cubicBezTo>
                    <a:cubicBezTo>
                      <a:pt x="15878" y="16367"/>
                      <a:pt x="15936" y="16429"/>
                      <a:pt x="15994" y="16495"/>
                    </a:cubicBezTo>
                    <a:cubicBezTo>
                      <a:pt x="16154" y="16671"/>
                      <a:pt x="16310" y="16858"/>
                      <a:pt x="16388" y="17082"/>
                    </a:cubicBezTo>
                    <a:cubicBezTo>
                      <a:pt x="16430" y="17199"/>
                      <a:pt x="16450" y="17320"/>
                      <a:pt x="16465" y="17445"/>
                    </a:cubicBezTo>
                    <a:cubicBezTo>
                      <a:pt x="16458" y="17465"/>
                      <a:pt x="16450" y="17489"/>
                      <a:pt x="16447" y="17510"/>
                    </a:cubicBezTo>
                    <a:cubicBezTo>
                      <a:pt x="16233" y="17383"/>
                      <a:pt x="15908" y="17386"/>
                      <a:pt x="15688" y="17341"/>
                    </a:cubicBezTo>
                    <a:cubicBezTo>
                      <a:pt x="15573" y="17320"/>
                      <a:pt x="15463" y="17282"/>
                      <a:pt x="15352" y="17234"/>
                    </a:cubicBezTo>
                    <a:cubicBezTo>
                      <a:pt x="15366" y="17217"/>
                      <a:pt x="15377" y="17196"/>
                      <a:pt x="15380" y="17175"/>
                    </a:cubicBezTo>
                    <a:cubicBezTo>
                      <a:pt x="15383" y="17151"/>
                      <a:pt x="15387" y="17127"/>
                      <a:pt x="15387" y="17099"/>
                    </a:cubicBezTo>
                    <a:cubicBezTo>
                      <a:pt x="15387" y="17048"/>
                      <a:pt x="15380" y="16995"/>
                      <a:pt x="15373" y="16944"/>
                    </a:cubicBezTo>
                    <a:cubicBezTo>
                      <a:pt x="15352" y="16847"/>
                      <a:pt x="15310" y="16750"/>
                      <a:pt x="15259" y="16667"/>
                    </a:cubicBezTo>
                    <a:cubicBezTo>
                      <a:pt x="15204" y="16584"/>
                      <a:pt x="15135" y="16512"/>
                      <a:pt x="15052" y="16453"/>
                    </a:cubicBezTo>
                    <a:cubicBezTo>
                      <a:pt x="15014" y="16426"/>
                      <a:pt x="14969" y="16402"/>
                      <a:pt x="14924" y="16381"/>
                    </a:cubicBezTo>
                    <a:cubicBezTo>
                      <a:pt x="14882" y="16364"/>
                      <a:pt x="14847" y="16354"/>
                      <a:pt x="14807" y="16354"/>
                    </a:cubicBezTo>
                    <a:cubicBezTo>
                      <a:pt x="14797" y="16354"/>
                      <a:pt x="14787" y="16355"/>
                      <a:pt x="14776" y="16356"/>
                    </a:cubicBezTo>
                    <a:cubicBezTo>
                      <a:pt x="14768" y="16356"/>
                      <a:pt x="14762" y="16367"/>
                      <a:pt x="14772" y="16374"/>
                    </a:cubicBezTo>
                    <a:cubicBezTo>
                      <a:pt x="14848" y="16418"/>
                      <a:pt x="14934" y="16447"/>
                      <a:pt x="15007" y="16505"/>
                    </a:cubicBezTo>
                    <a:cubicBezTo>
                      <a:pt x="15079" y="16560"/>
                      <a:pt x="15141" y="16630"/>
                      <a:pt x="15186" y="16708"/>
                    </a:cubicBezTo>
                    <a:cubicBezTo>
                      <a:pt x="15232" y="16785"/>
                      <a:pt x="15262" y="16871"/>
                      <a:pt x="15276" y="16957"/>
                    </a:cubicBezTo>
                    <a:cubicBezTo>
                      <a:pt x="15283" y="17003"/>
                      <a:pt x="15286" y="17051"/>
                      <a:pt x="15283" y="17096"/>
                    </a:cubicBezTo>
                    <a:cubicBezTo>
                      <a:pt x="15283" y="17116"/>
                      <a:pt x="15276" y="17137"/>
                      <a:pt x="15276" y="17161"/>
                    </a:cubicBezTo>
                    <a:cubicBezTo>
                      <a:pt x="15273" y="17172"/>
                      <a:pt x="15276" y="17185"/>
                      <a:pt x="15276" y="17196"/>
                    </a:cubicBezTo>
                    <a:cubicBezTo>
                      <a:pt x="15014" y="17061"/>
                      <a:pt x="14782" y="16858"/>
                      <a:pt x="14620" y="16612"/>
                    </a:cubicBezTo>
                    <a:cubicBezTo>
                      <a:pt x="14617" y="16607"/>
                      <a:pt x="14612" y="16605"/>
                      <a:pt x="14608" y="16605"/>
                    </a:cubicBezTo>
                    <a:cubicBezTo>
                      <a:pt x="14597" y="16605"/>
                      <a:pt x="14585" y="16617"/>
                      <a:pt x="14593" y="16630"/>
                    </a:cubicBezTo>
                    <a:cubicBezTo>
                      <a:pt x="14789" y="16989"/>
                      <a:pt x="15103" y="17255"/>
                      <a:pt x="15490" y="17389"/>
                    </a:cubicBezTo>
                    <a:cubicBezTo>
                      <a:pt x="15677" y="17455"/>
                      <a:pt x="15874" y="17469"/>
                      <a:pt x="16067" y="17507"/>
                    </a:cubicBezTo>
                    <a:cubicBezTo>
                      <a:pt x="16233" y="17538"/>
                      <a:pt x="16361" y="17593"/>
                      <a:pt x="16479" y="17697"/>
                    </a:cubicBezTo>
                    <a:cubicBezTo>
                      <a:pt x="16482" y="17749"/>
                      <a:pt x="16485" y="17800"/>
                      <a:pt x="16489" y="17856"/>
                    </a:cubicBezTo>
                    <a:cubicBezTo>
                      <a:pt x="16520" y="18491"/>
                      <a:pt x="16772" y="19075"/>
                      <a:pt x="17231" y="19479"/>
                    </a:cubicBezTo>
                    <a:cubicBezTo>
                      <a:pt x="17134" y="19449"/>
                      <a:pt x="17038" y="19428"/>
                      <a:pt x="16948" y="19372"/>
                    </a:cubicBezTo>
                    <a:cubicBezTo>
                      <a:pt x="16824" y="19296"/>
                      <a:pt x="16720" y="19192"/>
                      <a:pt x="16624" y="19089"/>
                    </a:cubicBezTo>
                    <a:cubicBezTo>
                      <a:pt x="16423" y="18872"/>
                      <a:pt x="16247" y="18633"/>
                      <a:pt x="16012" y="18454"/>
                    </a:cubicBezTo>
                    <a:cubicBezTo>
                      <a:pt x="15854" y="18333"/>
                      <a:pt x="15694" y="18277"/>
                      <a:pt x="15529" y="18253"/>
                    </a:cubicBezTo>
                    <a:cubicBezTo>
                      <a:pt x="15546" y="18049"/>
                      <a:pt x="15514" y="17839"/>
                      <a:pt x="15439" y="17649"/>
                    </a:cubicBezTo>
                    <a:cubicBezTo>
                      <a:pt x="15432" y="17631"/>
                      <a:pt x="15416" y="17624"/>
                      <a:pt x="15402" y="17624"/>
                    </a:cubicBezTo>
                    <a:cubicBezTo>
                      <a:pt x="15381" y="17624"/>
                      <a:pt x="15363" y="17639"/>
                      <a:pt x="15373" y="17666"/>
                    </a:cubicBezTo>
                    <a:cubicBezTo>
                      <a:pt x="15432" y="17853"/>
                      <a:pt x="15449" y="18049"/>
                      <a:pt x="15418" y="18242"/>
                    </a:cubicBezTo>
                    <a:cubicBezTo>
                      <a:pt x="15363" y="18239"/>
                      <a:pt x="15307" y="18239"/>
                      <a:pt x="15248" y="18239"/>
                    </a:cubicBezTo>
                    <a:cubicBezTo>
                      <a:pt x="15248" y="18220"/>
                      <a:pt x="15230" y="18200"/>
                      <a:pt x="15211" y="18200"/>
                    </a:cubicBezTo>
                    <a:cubicBezTo>
                      <a:pt x="15210" y="18200"/>
                      <a:pt x="15208" y="18201"/>
                      <a:pt x="15207" y="18201"/>
                    </a:cubicBezTo>
                    <a:cubicBezTo>
                      <a:pt x="15190" y="18167"/>
                      <a:pt x="15170" y="18129"/>
                      <a:pt x="15141" y="18097"/>
                    </a:cubicBezTo>
                    <a:cubicBezTo>
                      <a:pt x="15117" y="18067"/>
                      <a:pt x="15082" y="18046"/>
                      <a:pt x="15048" y="18025"/>
                    </a:cubicBezTo>
                    <a:cubicBezTo>
                      <a:pt x="15034" y="18008"/>
                      <a:pt x="15020" y="17987"/>
                      <a:pt x="15007" y="17970"/>
                    </a:cubicBezTo>
                    <a:cubicBezTo>
                      <a:pt x="14955" y="17911"/>
                      <a:pt x="14900" y="17856"/>
                      <a:pt x="14838" y="17807"/>
                    </a:cubicBezTo>
                    <a:cubicBezTo>
                      <a:pt x="14776" y="17762"/>
                      <a:pt x="14709" y="17721"/>
                      <a:pt x="14641" y="17687"/>
                    </a:cubicBezTo>
                    <a:cubicBezTo>
                      <a:pt x="14606" y="17669"/>
                      <a:pt x="14572" y="17655"/>
                      <a:pt x="14537" y="17641"/>
                    </a:cubicBezTo>
                    <a:cubicBezTo>
                      <a:pt x="14502" y="17628"/>
                      <a:pt x="14461" y="17631"/>
                      <a:pt x="14423" y="17628"/>
                    </a:cubicBezTo>
                    <a:cubicBezTo>
                      <a:pt x="14413" y="17628"/>
                      <a:pt x="14406" y="17649"/>
                      <a:pt x="14416" y="17652"/>
                    </a:cubicBezTo>
                    <a:cubicBezTo>
                      <a:pt x="14433" y="17659"/>
                      <a:pt x="14451" y="17669"/>
                      <a:pt x="14465" y="17679"/>
                    </a:cubicBezTo>
                    <a:cubicBezTo>
                      <a:pt x="14481" y="17690"/>
                      <a:pt x="14492" y="17700"/>
                      <a:pt x="14510" y="17708"/>
                    </a:cubicBezTo>
                    <a:cubicBezTo>
                      <a:pt x="14544" y="17721"/>
                      <a:pt x="14575" y="17735"/>
                      <a:pt x="14610" y="17752"/>
                    </a:cubicBezTo>
                    <a:cubicBezTo>
                      <a:pt x="14672" y="17786"/>
                      <a:pt x="14730" y="17828"/>
                      <a:pt x="14786" y="17873"/>
                    </a:cubicBezTo>
                    <a:cubicBezTo>
                      <a:pt x="14841" y="17921"/>
                      <a:pt x="14889" y="17973"/>
                      <a:pt x="14934" y="18028"/>
                    </a:cubicBezTo>
                    <a:cubicBezTo>
                      <a:pt x="14955" y="18056"/>
                      <a:pt x="14976" y="18087"/>
                      <a:pt x="14993" y="18115"/>
                    </a:cubicBezTo>
                    <a:cubicBezTo>
                      <a:pt x="15014" y="18149"/>
                      <a:pt x="15028" y="18184"/>
                      <a:pt x="15062" y="18205"/>
                    </a:cubicBezTo>
                    <a:cubicBezTo>
                      <a:pt x="15068" y="18208"/>
                      <a:pt x="15074" y="18210"/>
                      <a:pt x="15080" y="18210"/>
                    </a:cubicBezTo>
                    <a:cubicBezTo>
                      <a:pt x="15092" y="18210"/>
                      <a:pt x="15103" y="18204"/>
                      <a:pt x="15111" y="18194"/>
                    </a:cubicBezTo>
                    <a:cubicBezTo>
                      <a:pt x="15114" y="18201"/>
                      <a:pt x="15117" y="18208"/>
                      <a:pt x="15117" y="18212"/>
                    </a:cubicBezTo>
                    <a:cubicBezTo>
                      <a:pt x="15121" y="18226"/>
                      <a:pt x="15124" y="18236"/>
                      <a:pt x="15128" y="18246"/>
                    </a:cubicBezTo>
                    <a:cubicBezTo>
                      <a:pt x="15097" y="18246"/>
                      <a:pt x="15069" y="18250"/>
                      <a:pt x="15038" y="18250"/>
                    </a:cubicBezTo>
                    <a:cubicBezTo>
                      <a:pt x="14979" y="18256"/>
                      <a:pt x="14924" y="18256"/>
                      <a:pt x="14869" y="18256"/>
                    </a:cubicBezTo>
                    <a:cubicBezTo>
                      <a:pt x="14776" y="18049"/>
                      <a:pt x="14658" y="17856"/>
                      <a:pt x="14489" y="17711"/>
                    </a:cubicBezTo>
                    <a:cubicBezTo>
                      <a:pt x="14481" y="17702"/>
                      <a:pt x="14470" y="17699"/>
                      <a:pt x="14460" y="17699"/>
                    </a:cubicBezTo>
                    <a:cubicBezTo>
                      <a:pt x="14453" y="17699"/>
                      <a:pt x="14446" y="17701"/>
                      <a:pt x="14440" y="17703"/>
                    </a:cubicBezTo>
                    <a:cubicBezTo>
                      <a:pt x="14143" y="17334"/>
                      <a:pt x="13670" y="17072"/>
                      <a:pt x="13598" y="16577"/>
                    </a:cubicBezTo>
                    <a:cubicBezTo>
                      <a:pt x="13594" y="16553"/>
                      <a:pt x="13584" y="16539"/>
                      <a:pt x="13566" y="16533"/>
                    </a:cubicBezTo>
                    <a:cubicBezTo>
                      <a:pt x="13608" y="15976"/>
                      <a:pt x="13594" y="15431"/>
                      <a:pt x="13501" y="14885"/>
                    </a:cubicBezTo>
                    <a:cubicBezTo>
                      <a:pt x="13673" y="14816"/>
                      <a:pt x="13846" y="14757"/>
                      <a:pt x="14019" y="14709"/>
                    </a:cubicBezTo>
                    <a:cubicBezTo>
                      <a:pt x="14371" y="14612"/>
                      <a:pt x="14736" y="14558"/>
                      <a:pt x="15100" y="14558"/>
                    </a:cubicBezTo>
                    <a:close/>
                    <a:moveTo>
                      <a:pt x="10034" y="16025"/>
                    </a:moveTo>
                    <a:cubicBezTo>
                      <a:pt x="10184" y="16025"/>
                      <a:pt x="10338" y="16046"/>
                      <a:pt x="10489" y="16056"/>
                    </a:cubicBezTo>
                    <a:cubicBezTo>
                      <a:pt x="10229" y="16356"/>
                      <a:pt x="9984" y="16671"/>
                      <a:pt x="9760" y="16999"/>
                    </a:cubicBezTo>
                    <a:cubicBezTo>
                      <a:pt x="9051" y="18042"/>
                      <a:pt x="8526" y="19216"/>
                      <a:pt x="8236" y="20447"/>
                    </a:cubicBezTo>
                    <a:cubicBezTo>
                      <a:pt x="8046" y="19918"/>
                      <a:pt x="8077" y="19369"/>
                      <a:pt x="8378" y="18878"/>
                    </a:cubicBezTo>
                    <a:cubicBezTo>
                      <a:pt x="8502" y="18668"/>
                      <a:pt x="8647" y="18470"/>
                      <a:pt x="8744" y="18242"/>
                    </a:cubicBezTo>
                    <a:cubicBezTo>
                      <a:pt x="8848" y="17984"/>
                      <a:pt x="8896" y="17711"/>
                      <a:pt x="8944" y="17438"/>
                    </a:cubicBezTo>
                    <a:cubicBezTo>
                      <a:pt x="9024" y="16971"/>
                      <a:pt x="9131" y="16394"/>
                      <a:pt x="9577" y="16132"/>
                    </a:cubicBezTo>
                    <a:cubicBezTo>
                      <a:pt x="9719" y="16049"/>
                      <a:pt x="9874" y="16025"/>
                      <a:pt x="10034" y="16025"/>
                    </a:cubicBezTo>
                    <a:close/>
                    <a:moveTo>
                      <a:pt x="13341" y="14951"/>
                    </a:moveTo>
                    <a:cubicBezTo>
                      <a:pt x="13394" y="15216"/>
                      <a:pt x="13428" y="15486"/>
                      <a:pt x="13442" y="15755"/>
                    </a:cubicBezTo>
                    <a:cubicBezTo>
                      <a:pt x="13459" y="16187"/>
                      <a:pt x="13414" y="16612"/>
                      <a:pt x="13380" y="17044"/>
                    </a:cubicBezTo>
                    <a:cubicBezTo>
                      <a:pt x="13346" y="17438"/>
                      <a:pt x="13356" y="17818"/>
                      <a:pt x="13501" y="18188"/>
                    </a:cubicBezTo>
                    <a:cubicBezTo>
                      <a:pt x="13646" y="18557"/>
                      <a:pt x="13853" y="18892"/>
                      <a:pt x="13943" y="19279"/>
                    </a:cubicBezTo>
                    <a:cubicBezTo>
                      <a:pt x="13945" y="19284"/>
                      <a:pt x="13950" y="19287"/>
                      <a:pt x="13954" y="19287"/>
                    </a:cubicBezTo>
                    <a:cubicBezTo>
                      <a:pt x="13959" y="19287"/>
                      <a:pt x="13963" y="19284"/>
                      <a:pt x="13963" y="19279"/>
                    </a:cubicBezTo>
                    <a:cubicBezTo>
                      <a:pt x="13960" y="18896"/>
                      <a:pt x="13770" y="18581"/>
                      <a:pt x="13636" y="18232"/>
                    </a:cubicBezTo>
                    <a:cubicBezTo>
                      <a:pt x="13470" y="17797"/>
                      <a:pt x="13483" y="17362"/>
                      <a:pt x="13535" y="16906"/>
                    </a:cubicBezTo>
                    <a:cubicBezTo>
                      <a:pt x="13535" y="16888"/>
                      <a:pt x="13535" y="16871"/>
                      <a:pt x="13539" y="16858"/>
                    </a:cubicBezTo>
                    <a:cubicBezTo>
                      <a:pt x="13649" y="17078"/>
                      <a:pt x="13839" y="17258"/>
                      <a:pt x="14022" y="17424"/>
                    </a:cubicBezTo>
                    <a:cubicBezTo>
                      <a:pt x="14271" y="17649"/>
                      <a:pt x="14564" y="17887"/>
                      <a:pt x="14651" y="18226"/>
                    </a:cubicBezTo>
                    <a:cubicBezTo>
                      <a:pt x="14653" y="18232"/>
                      <a:pt x="14658" y="18235"/>
                      <a:pt x="14663" y="18235"/>
                    </a:cubicBezTo>
                    <a:cubicBezTo>
                      <a:pt x="14670" y="18235"/>
                      <a:pt x="14675" y="18231"/>
                      <a:pt x="14675" y="18222"/>
                    </a:cubicBezTo>
                    <a:cubicBezTo>
                      <a:pt x="14672" y="18201"/>
                      <a:pt x="14668" y="18184"/>
                      <a:pt x="14661" y="18164"/>
                    </a:cubicBezTo>
                    <a:lnTo>
                      <a:pt x="14661" y="18164"/>
                    </a:lnTo>
                    <a:cubicBezTo>
                      <a:pt x="14679" y="18191"/>
                      <a:pt x="14696" y="18218"/>
                      <a:pt x="14709" y="18250"/>
                    </a:cubicBezTo>
                    <a:cubicBezTo>
                      <a:pt x="14589" y="18236"/>
                      <a:pt x="14471" y="18208"/>
                      <a:pt x="14354" y="18156"/>
                    </a:cubicBezTo>
                    <a:cubicBezTo>
                      <a:pt x="14143" y="18063"/>
                      <a:pt x="14005" y="17904"/>
                      <a:pt x="13839" y="17756"/>
                    </a:cubicBezTo>
                    <a:cubicBezTo>
                      <a:pt x="13837" y="17754"/>
                      <a:pt x="13835" y="17753"/>
                      <a:pt x="13832" y="17753"/>
                    </a:cubicBezTo>
                    <a:cubicBezTo>
                      <a:pt x="13826" y="17753"/>
                      <a:pt x="13819" y="17758"/>
                      <a:pt x="13822" y="17766"/>
                    </a:cubicBezTo>
                    <a:cubicBezTo>
                      <a:pt x="13950" y="18081"/>
                      <a:pt x="14347" y="18288"/>
                      <a:pt x="14665" y="18343"/>
                    </a:cubicBezTo>
                    <a:cubicBezTo>
                      <a:pt x="14696" y="18346"/>
                      <a:pt x="14727" y="18350"/>
                      <a:pt x="14758" y="18350"/>
                    </a:cubicBezTo>
                    <a:cubicBezTo>
                      <a:pt x="14776" y="18384"/>
                      <a:pt x="14789" y="18419"/>
                      <a:pt x="14806" y="18454"/>
                    </a:cubicBezTo>
                    <a:cubicBezTo>
                      <a:pt x="14762" y="18474"/>
                      <a:pt x="14714" y="18491"/>
                      <a:pt x="14668" y="18505"/>
                    </a:cubicBezTo>
                    <a:cubicBezTo>
                      <a:pt x="14518" y="18553"/>
                      <a:pt x="14360" y="18577"/>
                      <a:pt x="14204" y="18577"/>
                    </a:cubicBezTo>
                    <a:cubicBezTo>
                      <a:pt x="14158" y="18577"/>
                      <a:pt x="14112" y="18575"/>
                      <a:pt x="14067" y="18571"/>
                    </a:cubicBezTo>
                    <a:cubicBezTo>
                      <a:pt x="14057" y="18571"/>
                      <a:pt x="14054" y="18588"/>
                      <a:pt x="14064" y="18591"/>
                    </a:cubicBezTo>
                    <a:cubicBezTo>
                      <a:pt x="14153" y="18612"/>
                      <a:pt x="14244" y="18622"/>
                      <a:pt x="14334" y="18622"/>
                    </a:cubicBezTo>
                    <a:cubicBezTo>
                      <a:pt x="14453" y="18622"/>
                      <a:pt x="14571" y="18605"/>
                      <a:pt x="14689" y="18574"/>
                    </a:cubicBezTo>
                    <a:cubicBezTo>
                      <a:pt x="14734" y="18564"/>
                      <a:pt x="14782" y="18547"/>
                      <a:pt x="14830" y="18529"/>
                    </a:cubicBezTo>
                    <a:cubicBezTo>
                      <a:pt x="14838" y="18543"/>
                      <a:pt x="14841" y="18557"/>
                      <a:pt x="14845" y="18567"/>
                    </a:cubicBezTo>
                    <a:cubicBezTo>
                      <a:pt x="14827" y="18740"/>
                      <a:pt x="14776" y="18896"/>
                      <a:pt x="14675" y="19047"/>
                    </a:cubicBezTo>
                    <a:cubicBezTo>
                      <a:pt x="14548" y="19241"/>
                      <a:pt x="14382" y="19400"/>
                      <a:pt x="14216" y="19559"/>
                    </a:cubicBezTo>
                    <a:cubicBezTo>
                      <a:pt x="13939" y="19822"/>
                      <a:pt x="13632" y="20133"/>
                      <a:pt x="13632" y="20540"/>
                    </a:cubicBezTo>
                    <a:cubicBezTo>
                      <a:pt x="13632" y="20547"/>
                      <a:pt x="13639" y="20552"/>
                      <a:pt x="13646" y="20552"/>
                    </a:cubicBezTo>
                    <a:cubicBezTo>
                      <a:pt x="13652" y="20552"/>
                      <a:pt x="13656" y="20549"/>
                      <a:pt x="13656" y="20543"/>
                    </a:cubicBezTo>
                    <a:cubicBezTo>
                      <a:pt x="13732" y="20080"/>
                      <a:pt x="14098" y="19784"/>
                      <a:pt x="14416" y="19476"/>
                    </a:cubicBezTo>
                    <a:cubicBezTo>
                      <a:pt x="14602" y="19299"/>
                      <a:pt x="14824" y="19055"/>
                      <a:pt x="14910" y="18789"/>
                    </a:cubicBezTo>
                    <a:cubicBezTo>
                      <a:pt x="14979" y="19058"/>
                      <a:pt x="15020" y="19334"/>
                      <a:pt x="15055" y="19607"/>
                    </a:cubicBezTo>
                    <a:cubicBezTo>
                      <a:pt x="15007" y="19693"/>
                      <a:pt x="14979" y="19793"/>
                      <a:pt x="14927" y="19880"/>
                    </a:cubicBezTo>
                    <a:cubicBezTo>
                      <a:pt x="14848" y="20015"/>
                      <a:pt x="14751" y="20139"/>
                      <a:pt x="14644" y="20257"/>
                    </a:cubicBezTo>
                    <a:cubicBezTo>
                      <a:pt x="14433" y="20488"/>
                      <a:pt x="14195" y="20692"/>
                      <a:pt x="13971" y="20909"/>
                    </a:cubicBezTo>
                    <a:cubicBezTo>
                      <a:pt x="13957" y="20920"/>
                      <a:pt x="13947" y="20930"/>
                      <a:pt x="13936" y="20941"/>
                    </a:cubicBezTo>
                    <a:cubicBezTo>
                      <a:pt x="13642" y="20657"/>
                      <a:pt x="13491" y="20315"/>
                      <a:pt x="13400" y="19911"/>
                    </a:cubicBezTo>
                    <a:cubicBezTo>
                      <a:pt x="13304" y="19483"/>
                      <a:pt x="13231" y="19065"/>
                      <a:pt x="13010" y="18678"/>
                    </a:cubicBezTo>
                    <a:cubicBezTo>
                      <a:pt x="12803" y="18309"/>
                      <a:pt x="12523" y="17987"/>
                      <a:pt x="12305" y="17625"/>
                    </a:cubicBezTo>
                    <a:cubicBezTo>
                      <a:pt x="12177" y="17417"/>
                      <a:pt x="12067" y="17196"/>
                      <a:pt x="12008" y="16957"/>
                    </a:cubicBezTo>
                    <a:cubicBezTo>
                      <a:pt x="11957" y="16743"/>
                      <a:pt x="11973" y="16547"/>
                      <a:pt x="11994" y="16335"/>
                    </a:cubicBezTo>
                    <a:cubicBezTo>
                      <a:pt x="12085" y="16083"/>
                      <a:pt x="12201" y="15845"/>
                      <a:pt x="12367" y="15645"/>
                    </a:cubicBezTo>
                    <a:cubicBezTo>
                      <a:pt x="12627" y="15345"/>
                      <a:pt x="12973" y="15120"/>
                      <a:pt x="13341" y="14951"/>
                    </a:cubicBezTo>
                    <a:close/>
                    <a:moveTo>
                      <a:pt x="29449" y="16654"/>
                    </a:moveTo>
                    <a:cubicBezTo>
                      <a:pt x="29669" y="16654"/>
                      <a:pt x="29881" y="16725"/>
                      <a:pt x="30031" y="16885"/>
                    </a:cubicBezTo>
                    <a:cubicBezTo>
                      <a:pt x="30417" y="17310"/>
                      <a:pt x="30355" y="17936"/>
                      <a:pt x="30476" y="18457"/>
                    </a:cubicBezTo>
                    <a:cubicBezTo>
                      <a:pt x="30597" y="18988"/>
                      <a:pt x="30946" y="19434"/>
                      <a:pt x="31032" y="19980"/>
                    </a:cubicBezTo>
                    <a:cubicBezTo>
                      <a:pt x="31080" y="20302"/>
                      <a:pt x="31059" y="20633"/>
                      <a:pt x="31008" y="20951"/>
                    </a:cubicBezTo>
                    <a:cubicBezTo>
                      <a:pt x="30987" y="21061"/>
                      <a:pt x="30959" y="21176"/>
                      <a:pt x="30928" y="21289"/>
                    </a:cubicBezTo>
                    <a:cubicBezTo>
                      <a:pt x="30438" y="19752"/>
                      <a:pt x="29637" y="18319"/>
                      <a:pt x="28590" y="17092"/>
                    </a:cubicBezTo>
                    <a:cubicBezTo>
                      <a:pt x="28759" y="16821"/>
                      <a:pt x="29113" y="16654"/>
                      <a:pt x="29449" y="16654"/>
                    </a:cubicBezTo>
                    <a:close/>
                    <a:moveTo>
                      <a:pt x="12102" y="17724"/>
                    </a:moveTo>
                    <a:lnTo>
                      <a:pt x="12102" y="17724"/>
                    </a:lnTo>
                    <a:cubicBezTo>
                      <a:pt x="12313" y="18067"/>
                      <a:pt x="12592" y="18367"/>
                      <a:pt x="12810" y="18702"/>
                    </a:cubicBezTo>
                    <a:cubicBezTo>
                      <a:pt x="13107" y="19162"/>
                      <a:pt x="13172" y="19672"/>
                      <a:pt x="13346" y="20181"/>
                    </a:cubicBezTo>
                    <a:cubicBezTo>
                      <a:pt x="13449" y="20488"/>
                      <a:pt x="13615" y="20812"/>
                      <a:pt x="13905" y="20972"/>
                    </a:cubicBezTo>
                    <a:cubicBezTo>
                      <a:pt x="13797" y="21082"/>
                      <a:pt x="13694" y="21200"/>
                      <a:pt x="13604" y="21327"/>
                    </a:cubicBezTo>
                    <a:cubicBezTo>
                      <a:pt x="13539" y="21203"/>
                      <a:pt x="13470" y="21075"/>
                      <a:pt x="13397" y="20951"/>
                    </a:cubicBezTo>
                    <a:cubicBezTo>
                      <a:pt x="13266" y="20723"/>
                      <a:pt x="13113" y="20492"/>
                      <a:pt x="12896" y="20340"/>
                    </a:cubicBezTo>
                    <a:cubicBezTo>
                      <a:pt x="12793" y="20264"/>
                      <a:pt x="12672" y="20211"/>
                      <a:pt x="12547" y="20187"/>
                    </a:cubicBezTo>
                    <a:cubicBezTo>
                      <a:pt x="12402" y="20163"/>
                      <a:pt x="12257" y="20184"/>
                      <a:pt x="12216" y="20012"/>
                    </a:cubicBezTo>
                    <a:cubicBezTo>
                      <a:pt x="12212" y="19987"/>
                      <a:pt x="12185" y="19970"/>
                      <a:pt x="12160" y="19970"/>
                    </a:cubicBezTo>
                    <a:cubicBezTo>
                      <a:pt x="12153" y="19929"/>
                      <a:pt x="12143" y="19887"/>
                      <a:pt x="12139" y="19846"/>
                    </a:cubicBezTo>
                    <a:cubicBezTo>
                      <a:pt x="12174" y="19303"/>
                      <a:pt x="12192" y="18760"/>
                      <a:pt x="12150" y="18218"/>
                    </a:cubicBezTo>
                    <a:cubicBezTo>
                      <a:pt x="12139" y="18056"/>
                      <a:pt x="12123" y="17894"/>
                      <a:pt x="12102" y="17724"/>
                    </a:cubicBezTo>
                    <a:close/>
                    <a:moveTo>
                      <a:pt x="15093" y="19884"/>
                    </a:moveTo>
                    <a:cubicBezTo>
                      <a:pt x="15121" y="20122"/>
                      <a:pt x="15159" y="20364"/>
                      <a:pt x="15207" y="20598"/>
                    </a:cubicBezTo>
                    <a:cubicBezTo>
                      <a:pt x="14665" y="20841"/>
                      <a:pt x="14378" y="21517"/>
                      <a:pt x="14205" y="22043"/>
                    </a:cubicBezTo>
                    <a:cubicBezTo>
                      <a:pt x="14164" y="22174"/>
                      <a:pt x="14122" y="22305"/>
                      <a:pt x="14081" y="22437"/>
                    </a:cubicBezTo>
                    <a:cubicBezTo>
                      <a:pt x="14064" y="22384"/>
                      <a:pt x="14040" y="22333"/>
                      <a:pt x="14022" y="22281"/>
                    </a:cubicBezTo>
                    <a:cubicBezTo>
                      <a:pt x="14030" y="22274"/>
                      <a:pt x="14036" y="22267"/>
                      <a:pt x="14043" y="22260"/>
                    </a:cubicBezTo>
                    <a:cubicBezTo>
                      <a:pt x="14088" y="22226"/>
                      <a:pt x="14137" y="22198"/>
                      <a:pt x="14167" y="22153"/>
                    </a:cubicBezTo>
                    <a:cubicBezTo>
                      <a:pt x="14189" y="22116"/>
                      <a:pt x="14158" y="22071"/>
                      <a:pt x="14122" y="22071"/>
                    </a:cubicBezTo>
                    <a:cubicBezTo>
                      <a:pt x="14117" y="22071"/>
                      <a:pt x="14113" y="22072"/>
                      <a:pt x="14108" y="22073"/>
                    </a:cubicBezTo>
                    <a:cubicBezTo>
                      <a:pt x="14057" y="22087"/>
                      <a:pt x="14015" y="22126"/>
                      <a:pt x="13977" y="22160"/>
                    </a:cubicBezTo>
                    <a:cubicBezTo>
                      <a:pt x="13880" y="21915"/>
                      <a:pt x="13777" y="21673"/>
                      <a:pt x="13660" y="21438"/>
                    </a:cubicBezTo>
                    <a:cubicBezTo>
                      <a:pt x="13832" y="21200"/>
                      <a:pt x="14054" y="20989"/>
                      <a:pt x="14253" y="20806"/>
                    </a:cubicBezTo>
                    <a:cubicBezTo>
                      <a:pt x="14468" y="20613"/>
                      <a:pt x="14685" y="20419"/>
                      <a:pt x="14869" y="20195"/>
                    </a:cubicBezTo>
                    <a:cubicBezTo>
                      <a:pt x="14937" y="20112"/>
                      <a:pt x="15024" y="20001"/>
                      <a:pt x="15093" y="19884"/>
                    </a:cubicBezTo>
                    <a:close/>
                    <a:moveTo>
                      <a:pt x="11276" y="15731"/>
                    </a:moveTo>
                    <a:cubicBezTo>
                      <a:pt x="11159" y="16011"/>
                      <a:pt x="11069" y="16308"/>
                      <a:pt x="10986" y="16612"/>
                    </a:cubicBezTo>
                    <a:cubicBezTo>
                      <a:pt x="10789" y="17351"/>
                      <a:pt x="10585" y="18087"/>
                      <a:pt x="10385" y="18827"/>
                    </a:cubicBezTo>
                    <a:cubicBezTo>
                      <a:pt x="10202" y="19497"/>
                      <a:pt x="10025" y="20170"/>
                      <a:pt x="9974" y="20865"/>
                    </a:cubicBezTo>
                    <a:cubicBezTo>
                      <a:pt x="9963" y="20972"/>
                      <a:pt x="9960" y="21079"/>
                      <a:pt x="9960" y="21190"/>
                    </a:cubicBezTo>
                    <a:cubicBezTo>
                      <a:pt x="9912" y="21238"/>
                      <a:pt x="9867" y="21289"/>
                      <a:pt x="9818" y="21338"/>
                    </a:cubicBezTo>
                    <a:cubicBezTo>
                      <a:pt x="9652" y="21514"/>
                      <a:pt x="9476" y="21687"/>
                      <a:pt x="9293" y="21849"/>
                    </a:cubicBezTo>
                    <a:cubicBezTo>
                      <a:pt x="9113" y="22011"/>
                      <a:pt x="8923" y="22170"/>
                      <a:pt x="8730" y="22315"/>
                    </a:cubicBezTo>
                    <a:cubicBezTo>
                      <a:pt x="8630" y="22392"/>
                      <a:pt x="8526" y="22464"/>
                      <a:pt x="8426" y="22540"/>
                    </a:cubicBezTo>
                    <a:cubicBezTo>
                      <a:pt x="8381" y="22574"/>
                      <a:pt x="8330" y="22606"/>
                      <a:pt x="8281" y="22640"/>
                    </a:cubicBezTo>
                    <a:cubicBezTo>
                      <a:pt x="8284" y="22523"/>
                      <a:pt x="8284" y="22405"/>
                      <a:pt x="8292" y="22288"/>
                    </a:cubicBezTo>
                    <a:cubicBezTo>
                      <a:pt x="8305" y="21942"/>
                      <a:pt x="8340" y="21600"/>
                      <a:pt x="8395" y="21258"/>
                    </a:cubicBezTo>
                    <a:cubicBezTo>
                      <a:pt x="8599" y="19983"/>
                      <a:pt x="9062" y="18754"/>
                      <a:pt x="9735" y="17649"/>
                    </a:cubicBezTo>
                    <a:cubicBezTo>
                      <a:pt x="10101" y="17048"/>
                      <a:pt x="10537" y="16488"/>
                      <a:pt x="11024" y="15980"/>
                    </a:cubicBezTo>
                    <a:cubicBezTo>
                      <a:pt x="11052" y="15966"/>
                      <a:pt x="11079" y="15949"/>
                      <a:pt x="11107" y="15932"/>
                    </a:cubicBezTo>
                    <a:cubicBezTo>
                      <a:pt x="11134" y="15911"/>
                      <a:pt x="11149" y="15884"/>
                      <a:pt x="11152" y="15852"/>
                    </a:cubicBezTo>
                    <a:cubicBezTo>
                      <a:pt x="11193" y="15811"/>
                      <a:pt x="11235" y="15772"/>
                      <a:pt x="11276" y="15731"/>
                    </a:cubicBezTo>
                    <a:close/>
                    <a:moveTo>
                      <a:pt x="28057" y="16812"/>
                    </a:moveTo>
                    <a:lnTo>
                      <a:pt x="28057" y="16812"/>
                    </a:lnTo>
                    <a:cubicBezTo>
                      <a:pt x="29274" y="18118"/>
                      <a:pt x="30196" y="19687"/>
                      <a:pt x="30735" y="21393"/>
                    </a:cubicBezTo>
                    <a:cubicBezTo>
                      <a:pt x="30956" y="22097"/>
                      <a:pt x="31070" y="22830"/>
                      <a:pt x="31222" y="23552"/>
                    </a:cubicBezTo>
                    <a:cubicBezTo>
                      <a:pt x="31115" y="23465"/>
                      <a:pt x="31011" y="23379"/>
                      <a:pt x="30908" y="23290"/>
                    </a:cubicBezTo>
                    <a:cubicBezTo>
                      <a:pt x="30686" y="23103"/>
                      <a:pt x="30472" y="22902"/>
                      <a:pt x="30268" y="22699"/>
                    </a:cubicBezTo>
                    <a:cubicBezTo>
                      <a:pt x="29930" y="22357"/>
                      <a:pt x="29619" y="21990"/>
                      <a:pt x="29322" y="21614"/>
                    </a:cubicBezTo>
                    <a:cubicBezTo>
                      <a:pt x="29305" y="21310"/>
                      <a:pt x="29280" y="21006"/>
                      <a:pt x="29243" y="20702"/>
                    </a:cubicBezTo>
                    <a:cubicBezTo>
                      <a:pt x="29253" y="20633"/>
                      <a:pt x="29264" y="20560"/>
                      <a:pt x="29267" y="20492"/>
                    </a:cubicBezTo>
                    <a:cubicBezTo>
                      <a:pt x="29274" y="20447"/>
                      <a:pt x="29239" y="20415"/>
                      <a:pt x="29201" y="20402"/>
                    </a:cubicBezTo>
                    <a:cubicBezTo>
                      <a:pt x="29018" y="19172"/>
                      <a:pt x="28649" y="17921"/>
                      <a:pt x="28057" y="16812"/>
                    </a:cubicBezTo>
                    <a:close/>
                    <a:moveTo>
                      <a:pt x="12250" y="20353"/>
                    </a:moveTo>
                    <a:cubicBezTo>
                      <a:pt x="12289" y="20367"/>
                      <a:pt x="12326" y="20377"/>
                      <a:pt x="12367" y="20381"/>
                    </a:cubicBezTo>
                    <a:cubicBezTo>
                      <a:pt x="12533" y="20402"/>
                      <a:pt x="12668" y="20436"/>
                      <a:pt x="12807" y="20536"/>
                    </a:cubicBezTo>
                    <a:cubicBezTo>
                      <a:pt x="12938" y="20630"/>
                      <a:pt x="13048" y="20754"/>
                      <a:pt x="13145" y="20882"/>
                    </a:cubicBezTo>
                    <a:cubicBezTo>
                      <a:pt x="13279" y="21065"/>
                      <a:pt x="13400" y="21262"/>
                      <a:pt x="13518" y="21462"/>
                    </a:cubicBezTo>
                    <a:cubicBezTo>
                      <a:pt x="13325" y="21777"/>
                      <a:pt x="13217" y="22136"/>
                      <a:pt x="13328" y="22509"/>
                    </a:cubicBezTo>
                    <a:cubicBezTo>
                      <a:pt x="13331" y="22520"/>
                      <a:pt x="13339" y="22525"/>
                      <a:pt x="13348" y="22525"/>
                    </a:cubicBezTo>
                    <a:cubicBezTo>
                      <a:pt x="13361" y="22525"/>
                      <a:pt x="13374" y="22515"/>
                      <a:pt x="13370" y="22499"/>
                    </a:cubicBezTo>
                    <a:cubicBezTo>
                      <a:pt x="13297" y="22156"/>
                      <a:pt x="13397" y="21845"/>
                      <a:pt x="13574" y="21563"/>
                    </a:cubicBezTo>
                    <a:cubicBezTo>
                      <a:pt x="13694" y="21777"/>
                      <a:pt x="13802" y="21998"/>
                      <a:pt x="13909" y="22215"/>
                    </a:cubicBezTo>
                    <a:cubicBezTo>
                      <a:pt x="13888" y="22236"/>
                      <a:pt x="13864" y="22253"/>
                      <a:pt x="13843" y="22274"/>
                    </a:cubicBezTo>
                    <a:cubicBezTo>
                      <a:pt x="13756" y="22350"/>
                      <a:pt x="13677" y="22426"/>
                      <a:pt x="13601" y="22509"/>
                    </a:cubicBezTo>
                    <a:cubicBezTo>
                      <a:pt x="13449" y="22674"/>
                      <a:pt x="13321" y="22854"/>
                      <a:pt x="13210" y="23051"/>
                    </a:cubicBezTo>
                    <a:cubicBezTo>
                      <a:pt x="13198" y="23070"/>
                      <a:pt x="13215" y="23086"/>
                      <a:pt x="13231" y="23086"/>
                    </a:cubicBezTo>
                    <a:cubicBezTo>
                      <a:pt x="13239" y="23086"/>
                      <a:pt x="13247" y="23083"/>
                      <a:pt x="13252" y="23076"/>
                    </a:cubicBezTo>
                    <a:cubicBezTo>
                      <a:pt x="13387" y="22902"/>
                      <a:pt x="13532" y="22737"/>
                      <a:pt x="13687" y="22582"/>
                    </a:cubicBezTo>
                    <a:cubicBezTo>
                      <a:pt x="13760" y="22505"/>
                      <a:pt x="13839" y="22433"/>
                      <a:pt x="13918" y="22364"/>
                    </a:cubicBezTo>
                    <a:cubicBezTo>
                      <a:pt x="13933" y="22350"/>
                      <a:pt x="13950" y="22340"/>
                      <a:pt x="13963" y="22330"/>
                    </a:cubicBezTo>
                    <a:cubicBezTo>
                      <a:pt x="13991" y="22395"/>
                      <a:pt x="14025" y="22457"/>
                      <a:pt x="14054" y="22523"/>
                    </a:cubicBezTo>
                    <a:cubicBezTo>
                      <a:pt x="14001" y="22692"/>
                      <a:pt x="13947" y="22858"/>
                      <a:pt x="13877" y="23020"/>
                    </a:cubicBezTo>
                    <a:cubicBezTo>
                      <a:pt x="13870" y="23016"/>
                      <a:pt x="13862" y="23014"/>
                      <a:pt x="13854" y="23014"/>
                    </a:cubicBezTo>
                    <a:cubicBezTo>
                      <a:pt x="13828" y="23014"/>
                      <a:pt x="13803" y="23036"/>
                      <a:pt x="13808" y="23076"/>
                    </a:cubicBezTo>
                    <a:cubicBezTo>
                      <a:pt x="13812" y="23103"/>
                      <a:pt x="13808" y="23130"/>
                      <a:pt x="13812" y="23159"/>
                    </a:cubicBezTo>
                    <a:cubicBezTo>
                      <a:pt x="13670" y="23449"/>
                      <a:pt x="13487" y="23698"/>
                      <a:pt x="13245" y="23921"/>
                    </a:cubicBezTo>
                    <a:cubicBezTo>
                      <a:pt x="13196" y="23752"/>
                      <a:pt x="13142" y="23583"/>
                      <a:pt x="13048" y="23431"/>
                    </a:cubicBezTo>
                    <a:cubicBezTo>
                      <a:pt x="12906" y="23193"/>
                      <a:pt x="12703" y="22999"/>
                      <a:pt x="12502" y="22813"/>
                    </a:cubicBezTo>
                    <a:cubicBezTo>
                      <a:pt x="12392" y="22709"/>
                      <a:pt x="12281" y="22609"/>
                      <a:pt x="12181" y="22499"/>
                    </a:cubicBezTo>
                    <a:cubicBezTo>
                      <a:pt x="12119" y="22433"/>
                      <a:pt x="12067" y="22354"/>
                      <a:pt x="12002" y="22295"/>
                    </a:cubicBezTo>
                    <a:cubicBezTo>
                      <a:pt x="12005" y="21652"/>
                      <a:pt x="12056" y="21010"/>
                      <a:pt x="12102" y="20370"/>
                    </a:cubicBezTo>
                    <a:cubicBezTo>
                      <a:pt x="12150" y="20506"/>
                      <a:pt x="12209" y="20637"/>
                      <a:pt x="12281" y="20761"/>
                    </a:cubicBezTo>
                    <a:cubicBezTo>
                      <a:pt x="12392" y="20957"/>
                      <a:pt x="12530" y="21148"/>
                      <a:pt x="12696" y="21300"/>
                    </a:cubicBezTo>
                    <a:cubicBezTo>
                      <a:pt x="12775" y="21372"/>
                      <a:pt x="12861" y="21442"/>
                      <a:pt x="12948" y="21501"/>
                    </a:cubicBezTo>
                    <a:cubicBezTo>
                      <a:pt x="13051" y="21573"/>
                      <a:pt x="13145" y="21652"/>
                      <a:pt x="13245" y="21729"/>
                    </a:cubicBezTo>
                    <a:cubicBezTo>
                      <a:pt x="13248" y="21731"/>
                      <a:pt x="13250" y="21732"/>
                      <a:pt x="13253" y="21732"/>
                    </a:cubicBezTo>
                    <a:cubicBezTo>
                      <a:pt x="13262" y="21732"/>
                      <a:pt x="13272" y="21721"/>
                      <a:pt x="13269" y="21711"/>
                    </a:cubicBezTo>
                    <a:cubicBezTo>
                      <a:pt x="13238" y="21625"/>
                      <a:pt x="13169" y="21566"/>
                      <a:pt x="13097" y="21507"/>
                    </a:cubicBezTo>
                    <a:cubicBezTo>
                      <a:pt x="13014" y="21438"/>
                      <a:pt x="12927" y="21369"/>
                      <a:pt x="12851" y="21293"/>
                    </a:cubicBezTo>
                    <a:cubicBezTo>
                      <a:pt x="12686" y="21131"/>
                      <a:pt x="12544" y="20951"/>
                      <a:pt x="12429" y="20750"/>
                    </a:cubicBezTo>
                    <a:cubicBezTo>
                      <a:pt x="12357" y="20626"/>
                      <a:pt x="12298" y="20492"/>
                      <a:pt x="12250" y="20353"/>
                    </a:cubicBezTo>
                    <a:close/>
                    <a:moveTo>
                      <a:pt x="15232" y="20726"/>
                    </a:moveTo>
                    <a:cubicBezTo>
                      <a:pt x="15276" y="20927"/>
                      <a:pt x="15335" y="21165"/>
                      <a:pt x="15439" y="21362"/>
                    </a:cubicBezTo>
                    <a:cubicBezTo>
                      <a:pt x="15273" y="21656"/>
                      <a:pt x="15117" y="21952"/>
                      <a:pt x="14830" y="22150"/>
                    </a:cubicBezTo>
                    <a:cubicBezTo>
                      <a:pt x="14661" y="22263"/>
                      <a:pt x="14471" y="22357"/>
                      <a:pt x="14350" y="22529"/>
                    </a:cubicBezTo>
                    <a:cubicBezTo>
                      <a:pt x="14253" y="22674"/>
                      <a:pt x="14219" y="22848"/>
                      <a:pt x="14223" y="23020"/>
                    </a:cubicBezTo>
                    <a:cubicBezTo>
                      <a:pt x="14229" y="23445"/>
                      <a:pt x="14440" y="23891"/>
                      <a:pt x="14243" y="24302"/>
                    </a:cubicBezTo>
                    <a:cubicBezTo>
                      <a:pt x="14240" y="24315"/>
                      <a:pt x="14247" y="24323"/>
                      <a:pt x="14258" y="24323"/>
                    </a:cubicBezTo>
                    <a:cubicBezTo>
                      <a:pt x="14095" y="24444"/>
                      <a:pt x="13912" y="24527"/>
                      <a:pt x="13735" y="24623"/>
                    </a:cubicBezTo>
                    <a:cubicBezTo>
                      <a:pt x="13666" y="24661"/>
                      <a:pt x="13594" y="24706"/>
                      <a:pt x="13525" y="24758"/>
                    </a:cubicBezTo>
                    <a:cubicBezTo>
                      <a:pt x="13453" y="24626"/>
                      <a:pt x="13400" y="24481"/>
                      <a:pt x="13359" y="24336"/>
                    </a:cubicBezTo>
                    <a:cubicBezTo>
                      <a:pt x="13321" y="24208"/>
                      <a:pt x="13290" y="24077"/>
                      <a:pt x="13252" y="23946"/>
                    </a:cubicBezTo>
                    <a:cubicBezTo>
                      <a:pt x="13501" y="23805"/>
                      <a:pt x="13681" y="23580"/>
                      <a:pt x="13826" y="23328"/>
                    </a:cubicBezTo>
                    <a:lnTo>
                      <a:pt x="13826" y="23328"/>
                    </a:lnTo>
                    <a:cubicBezTo>
                      <a:pt x="13829" y="23590"/>
                      <a:pt x="13781" y="23856"/>
                      <a:pt x="13701" y="24108"/>
                    </a:cubicBezTo>
                    <a:cubicBezTo>
                      <a:pt x="13696" y="24121"/>
                      <a:pt x="13708" y="24132"/>
                      <a:pt x="13720" y="24132"/>
                    </a:cubicBezTo>
                    <a:cubicBezTo>
                      <a:pt x="13726" y="24132"/>
                      <a:pt x="13732" y="24129"/>
                      <a:pt x="13735" y="24122"/>
                    </a:cubicBezTo>
                    <a:cubicBezTo>
                      <a:pt x="13874" y="23822"/>
                      <a:pt x="13929" y="23494"/>
                      <a:pt x="13909" y="23165"/>
                    </a:cubicBezTo>
                    <a:cubicBezTo>
                      <a:pt x="13988" y="22999"/>
                      <a:pt x="14057" y="22823"/>
                      <a:pt x="14116" y="22654"/>
                    </a:cubicBezTo>
                    <a:cubicBezTo>
                      <a:pt x="14137" y="22699"/>
                      <a:pt x="14161" y="22744"/>
                      <a:pt x="14178" y="22789"/>
                    </a:cubicBezTo>
                    <a:cubicBezTo>
                      <a:pt x="14179" y="22791"/>
                      <a:pt x="14181" y="22793"/>
                      <a:pt x="14184" y="22793"/>
                    </a:cubicBezTo>
                    <a:cubicBezTo>
                      <a:pt x="14187" y="22793"/>
                      <a:pt x="14191" y="22790"/>
                      <a:pt x="14191" y="22786"/>
                    </a:cubicBezTo>
                    <a:cubicBezTo>
                      <a:pt x="14175" y="22723"/>
                      <a:pt x="14154" y="22665"/>
                      <a:pt x="14133" y="22606"/>
                    </a:cubicBezTo>
                    <a:cubicBezTo>
                      <a:pt x="14164" y="22516"/>
                      <a:pt x="14195" y="22433"/>
                      <a:pt x="14223" y="22350"/>
                    </a:cubicBezTo>
                    <a:cubicBezTo>
                      <a:pt x="14330" y="22032"/>
                      <a:pt x="14437" y="21711"/>
                      <a:pt x="14599" y="21413"/>
                    </a:cubicBezTo>
                    <a:cubicBezTo>
                      <a:pt x="14658" y="21310"/>
                      <a:pt x="14723" y="21220"/>
                      <a:pt x="14792" y="21137"/>
                    </a:cubicBezTo>
                    <a:cubicBezTo>
                      <a:pt x="14796" y="21176"/>
                      <a:pt x="14803" y="21214"/>
                      <a:pt x="14806" y="21255"/>
                    </a:cubicBezTo>
                    <a:cubicBezTo>
                      <a:pt x="14810" y="21327"/>
                      <a:pt x="14806" y="21404"/>
                      <a:pt x="14800" y="21476"/>
                    </a:cubicBezTo>
                    <a:cubicBezTo>
                      <a:pt x="14792" y="21552"/>
                      <a:pt x="14779" y="21625"/>
                      <a:pt x="14755" y="21697"/>
                    </a:cubicBezTo>
                    <a:cubicBezTo>
                      <a:pt x="14748" y="21729"/>
                      <a:pt x="14730" y="21759"/>
                      <a:pt x="14730" y="21791"/>
                    </a:cubicBezTo>
                    <a:cubicBezTo>
                      <a:pt x="14730" y="21797"/>
                      <a:pt x="14734" y="21801"/>
                      <a:pt x="14738" y="21804"/>
                    </a:cubicBezTo>
                    <a:cubicBezTo>
                      <a:pt x="14730" y="21804"/>
                      <a:pt x="14727" y="21811"/>
                      <a:pt x="14727" y="21821"/>
                    </a:cubicBezTo>
                    <a:cubicBezTo>
                      <a:pt x="14717" y="21835"/>
                      <a:pt x="14714" y="21856"/>
                      <a:pt x="14706" y="21874"/>
                    </a:cubicBezTo>
                    <a:cubicBezTo>
                      <a:pt x="14704" y="21878"/>
                      <a:pt x="14707" y="21881"/>
                      <a:pt x="14711" y="21881"/>
                    </a:cubicBezTo>
                    <a:cubicBezTo>
                      <a:pt x="14713" y="21881"/>
                      <a:pt x="14716" y="21879"/>
                      <a:pt x="14717" y="21877"/>
                    </a:cubicBezTo>
                    <a:cubicBezTo>
                      <a:pt x="14720" y="21869"/>
                      <a:pt x="14755" y="21815"/>
                      <a:pt x="14758" y="21811"/>
                    </a:cubicBezTo>
                    <a:cubicBezTo>
                      <a:pt x="14765" y="21811"/>
                      <a:pt x="14776" y="21807"/>
                      <a:pt x="14782" y="21797"/>
                    </a:cubicBezTo>
                    <a:cubicBezTo>
                      <a:pt x="14845" y="21680"/>
                      <a:pt x="14889" y="21549"/>
                      <a:pt x="14907" y="21410"/>
                    </a:cubicBezTo>
                    <a:cubicBezTo>
                      <a:pt x="14921" y="21289"/>
                      <a:pt x="14927" y="21144"/>
                      <a:pt x="14883" y="21027"/>
                    </a:cubicBezTo>
                    <a:cubicBezTo>
                      <a:pt x="14986" y="20916"/>
                      <a:pt x="15103" y="20820"/>
                      <a:pt x="15232" y="20726"/>
                    </a:cubicBezTo>
                    <a:close/>
                    <a:moveTo>
                      <a:pt x="9963" y="21466"/>
                    </a:moveTo>
                    <a:cubicBezTo>
                      <a:pt x="9984" y="21966"/>
                      <a:pt x="10071" y="22464"/>
                      <a:pt x="10184" y="22951"/>
                    </a:cubicBezTo>
                    <a:cubicBezTo>
                      <a:pt x="10281" y="23345"/>
                      <a:pt x="10388" y="23739"/>
                      <a:pt x="10468" y="24139"/>
                    </a:cubicBezTo>
                    <a:cubicBezTo>
                      <a:pt x="10188" y="24216"/>
                      <a:pt x="9926" y="24575"/>
                      <a:pt x="9770" y="24765"/>
                    </a:cubicBezTo>
                    <a:cubicBezTo>
                      <a:pt x="9473" y="25131"/>
                      <a:pt x="9204" y="25525"/>
                      <a:pt x="8896" y="25884"/>
                    </a:cubicBezTo>
                    <a:cubicBezTo>
                      <a:pt x="8709" y="26105"/>
                      <a:pt x="8502" y="26298"/>
                      <a:pt x="8274" y="26461"/>
                    </a:cubicBezTo>
                    <a:cubicBezTo>
                      <a:pt x="8262" y="26457"/>
                      <a:pt x="8250" y="26455"/>
                      <a:pt x="8237" y="26455"/>
                    </a:cubicBezTo>
                    <a:cubicBezTo>
                      <a:pt x="8201" y="26455"/>
                      <a:pt x="8165" y="26470"/>
                      <a:pt x="8139" y="26506"/>
                    </a:cubicBezTo>
                    <a:cubicBezTo>
                      <a:pt x="8126" y="26526"/>
                      <a:pt x="8115" y="26554"/>
                      <a:pt x="8102" y="26579"/>
                    </a:cubicBezTo>
                    <a:cubicBezTo>
                      <a:pt x="8015" y="26630"/>
                      <a:pt x="7928" y="26678"/>
                      <a:pt x="7836" y="26724"/>
                    </a:cubicBezTo>
                    <a:cubicBezTo>
                      <a:pt x="7611" y="26831"/>
                      <a:pt x="7369" y="26934"/>
                      <a:pt x="7206" y="27110"/>
                    </a:cubicBezTo>
                    <a:cubicBezTo>
                      <a:pt x="7224" y="26931"/>
                      <a:pt x="7241" y="26751"/>
                      <a:pt x="7259" y="26571"/>
                    </a:cubicBezTo>
                    <a:cubicBezTo>
                      <a:pt x="7300" y="26147"/>
                      <a:pt x="7321" y="25711"/>
                      <a:pt x="7418" y="25297"/>
                    </a:cubicBezTo>
                    <a:cubicBezTo>
                      <a:pt x="7587" y="24581"/>
                      <a:pt x="8139" y="24036"/>
                      <a:pt x="8243" y="23296"/>
                    </a:cubicBezTo>
                    <a:cubicBezTo>
                      <a:pt x="8271" y="23124"/>
                      <a:pt x="8278" y="22951"/>
                      <a:pt x="8281" y="22775"/>
                    </a:cubicBezTo>
                    <a:cubicBezTo>
                      <a:pt x="8354" y="22740"/>
                      <a:pt x="8423" y="22695"/>
                      <a:pt x="8491" y="22654"/>
                    </a:cubicBezTo>
                    <a:cubicBezTo>
                      <a:pt x="8602" y="22588"/>
                      <a:pt x="8703" y="22519"/>
                      <a:pt x="8806" y="22446"/>
                    </a:cubicBezTo>
                    <a:cubicBezTo>
                      <a:pt x="9010" y="22301"/>
                      <a:pt x="9210" y="22146"/>
                      <a:pt x="9403" y="21984"/>
                    </a:cubicBezTo>
                    <a:cubicBezTo>
                      <a:pt x="9594" y="21821"/>
                      <a:pt x="9781" y="21652"/>
                      <a:pt x="9956" y="21472"/>
                    </a:cubicBezTo>
                    <a:cubicBezTo>
                      <a:pt x="9960" y="21472"/>
                      <a:pt x="9960" y="21469"/>
                      <a:pt x="9963" y="21466"/>
                    </a:cubicBezTo>
                    <a:close/>
                    <a:moveTo>
                      <a:pt x="28987" y="21856"/>
                    </a:moveTo>
                    <a:cubicBezTo>
                      <a:pt x="29018" y="22343"/>
                      <a:pt x="29022" y="22830"/>
                      <a:pt x="29011" y="23320"/>
                    </a:cubicBezTo>
                    <a:cubicBezTo>
                      <a:pt x="29001" y="24081"/>
                      <a:pt x="29018" y="24847"/>
                      <a:pt x="29312" y="25559"/>
                    </a:cubicBezTo>
                    <a:cubicBezTo>
                      <a:pt x="29454" y="25905"/>
                      <a:pt x="29640" y="26226"/>
                      <a:pt x="29788" y="26568"/>
                    </a:cubicBezTo>
                    <a:cubicBezTo>
                      <a:pt x="29964" y="26968"/>
                      <a:pt x="30079" y="27390"/>
                      <a:pt x="30123" y="27822"/>
                    </a:cubicBezTo>
                    <a:cubicBezTo>
                      <a:pt x="30196" y="28495"/>
                      <a:pt x="30058" y="29103"/>
                      <a:pt x="29881" y="29729"/>
                    </a:cubicBezTo>
                    <a:cubicBezTo>
                      <a:pt x="29747" y="29414"/>
                      <a:pt x="29619" y="29100"/>
                      <a:pt x="29512" y="28776"/>
                    </a:cubicBezTo>
                    <a:cubicBezTo>
                      <a:pt x="28939" y="27076"/>
                      <a:pt x="28711" y="25279"/>
                      <a:pt x="28804" y="23486"/>
                    </a:cubicBezTo>
                    <a:cubicBezTo>
                      <a:pt x="28832" y="22968"/>
                      <a:pt x="28886" y="22454"/>
                      <a:pt x="28973" y="21946"/>
                    </a:cubicBezTo>
                    <a:cubicBezTo>
                      <a:pt x="28977" y="21915"/>
                      <a:pt x="28983" y="21884"/>
                      <a:pt x="28987" y="21856"/>
                    </a:cubicBezTo>
                    <a:close/>
                    <a:moveTo>
                      <a:pt x="10527" y="24474"/>
                    </a:moveTo>
                    <a:cubicBezTo>
                      <a:pt x="10551" y="24637"/>
                      <a:pt x="10568" y="24799"/>
                      <a:pt x="10575" y="24962"/>
                    </a:cubicBezTo>
                    <a:cubicBezTo>
                      <a:pt x="10630" y="26292"/>
                      <a:pt x="10012" y="27473"/>
                      <a:pt x="9735" y="28744"/>
                    </a:cubicBezTo>
                    <a:cubicBezTo>
                      <a:pt x="9690" y="28951"/>
                      <a:pt x="9663" y="29155"/>
                      <a:pt x="9649" y="29356"/>
                    </a:cubicBezTo>
                    <a:cubicBezTo>
                      <a:pt x="9442" y="29649"/>
                      <a:pt x="9283" y="29988"/>
                      <a:pt x="9089" y="30295"/>
                    </a:cubicBezTo>
                    <a:cubicBezTo>
                      <a:pt x="8882" y="30627"/>
                      <a:pt x="8661" y="30948"/>
                      <a:pt x="8426" y="31263"/>
                    </a:cubicBezTo>
                    <a:cubicBezTo>
                      <a:pt x="8288" y="31442"/>
                      <a:pt x="8143" y="31628"/>
                      <a:pt x="8067" y="31843"/>
                    </a:cubicBezTo>
                    <a:cubicBezTo>
                      <a:pt x="8019" y="31880"/>
                      <a:pt x="7973" y="31919"/>
                      <a:pt x="7928" y="31957"/>
                    </a:cubicBezTo>
                    <a:cubicBezTo>
                      <a:pt x="7842" y="32040"/>
                      <a:pt x="7766" y="32129"/>
                      <a:pt x="7700" y="32226"/>
                    </a:cubicBezTo>
                    <a:cubicBezTo>
                      <a:pt x="7635" y="32327"/>
                      <a:pt x="7579" y="32430"/>
                      <a:pt x="7535" y="32540"/>
                    </a:cubicBezTo>
                    <a:cubicBezTo>
                      <a:pt x="7493" y="32644"/>
                      <a:pt x="7490" y="32768"/>
                      <a:pt x="7490" y="32880"/>
                    </a:cubicBezTo>
                    <a:cubicBezTo>
                      <a:pt x="7490" y="32892"/>
                      <a:pt x="7500" y="32899"/>
                      <a:pt x="7511" y="32899"/>
                    </a:cubicBezTo>
                    <a:cubicBezTo>
                      <a:pt x="7520" y="32899"/>
                      <a:pt x="7530" y="32894"/>
                      <a:pt x="7535" y="32883"/>
                    </a:cubicBezTo>
                    <a:cubicBezTo>
                      <a:pt x="7573" y="32783"/>
                      <a:pt x="7625" y="32693"/>
                      <a:pt x="7670" y="32596"/>
                    </a:cubicBezTo>
                    <a:cubicBezTo>
                      <a:pt x="7715" y="32496"/>
                      <a:pt x="7770" y="32403"/>
                      <a:pt x="7832" y="32316"/>
                    </a:cubicBezTo>
                    <a:cubicBezTo>
                      <a:pt x="7887" y="32244"/>
                      <a:pt x="7949" y="32178"/>
                      <a:pt x="8015" y="32116"/>
                    </a:cubicBezTo>
                    <a:lnTo>
                      <a:pt x="8015" y="32116"/>
                    </a:lnTo>
                    <a:cubicBezTo>
                      <a:pt x="8005" y="32468"/>
                      <a:pt x="8167" y="32834"/>
                      <a:pt x="7887" y="33128"/>
                    </a:cubicBezTo>
                    <a:cubicBezTo>
                      <a:pt x="7881" y="33134"/>
                      <a:pt x="7885" y="33142"/>
                      <a:pt x="7891" y="33142"/>
                    </a:cubicBezTo>
                    <a:cubicBezTo>
                      <a:pt x="7892" y="33142"/>
                      <a:pt x="7893" y="33142"/>
                      <a:pt x="7894" y="33141"/>
                    </a:cubicBezTo>
                    <a:cubicBezTo>
                      <a:pt x="8129" y="33049"/>
                      <a:pt x="8171" y="32779"/>
                      <a:pt x="8164" y="32551"/>
                    </a:cubicBezTo>
                    <a:cubicBezTo>
                      <a:pt x="8156" y="32361"/>
                      <a:pt x="8122" y="32175"/>
                      <a:pt x="8167" y="31988"/>
                    </a:cubicBezTo>
                    <a:cubicBezTo>
                      <a:pt x="8212" y="31957"/>
                      <a:pt x="8257" y="31922"/>
                      <a:pt x="8298" y="31888"/>
                    </a:cubicBezTo>
                    <a:cubicBezTo>
                      <a:pt x="8346" y="31846"/>
                      <a:pt x="8312" y="31770"/>
                      <a:pt x="8260" y="31760"/>
                    </a:cubicBezTo>
                    <a:cubicBezTo>
                      <a:pt x="8336" y="31628"/>
                      <a:pt x="8440" y="31507"/>
                      <a:pt x="8537" y="31390"/>
                    </a:cubicBezTo>
                    <a:cubicBezTo>
                      <a:pt x="8786" y="31093"/>
                      <a:pt x="9020" y="30782"/>
                      <a:pt x="9245" y="30464"/>
                    </a:cubicBezTo>
                    <a:cubicBezTo>
                      <a:pt x="9376" y="30271"/>
                      <a:pt x="9514" y="30071"/>
                      <a:pt x="9639" y="29863"/>
                    </a:cubicBezTo>
                    <a:cubicBezTo>
                      <a:pt x="9642" y="30091"/>
                      <a:pt x="9660" y="30326"/>
                      <a:pt x="9680" y="30565"/>
                    </a:cubicBezTo>
                    <a:cubicBezTo>
                      <a:pt x="9714" y="30941"/>
                      <a:pt x="9663" y="31273"/>
                      <a:pt x="9486" y="31604"/>
                    </a:cubicBezTo>
                    <a:cubicBezTo>
                      <a:pt x="9383" y="31802"/>
                      <a:pt x="9262" y="31992"/>
                      <a:pt x="9138" y="32175"/>
                    </a:cubicBezTo>
                    <a:cubicBezTo>
                      <a:pt x="9083" y="32178"/>
                      <a:pt x="9027" y="32205"/>
                      <a:pt x="9006" y="32268"/>
                    </a:cubicBezTo>
                    <a:cubicBezTo>
                      <a:pt x="8993" y="32320"/>
                      <a:pt x="8979" y="32371"/>
                      <a:pt x="8965" y="32424"/>
                    </a:cubicBezTo>
                    <a:cubicBezTo>
                      <a:pt x="8944" y="32451"/>
                      <a:pt x="8923" y="32478"/>
                      <a:pt x="8903" y="32506"/>
                    </a:cubicBezTo>
                    <a:cubicBezTo>
                      <a:pt x="8419" y="33186"/>
                      <a:pt x="7884" y="33836"/>
                      <a:pt x="7397" y="34513"/>
                    </a:cubicBezTo>
                    <a:cubicBezTo>
                      <a:pt x="7362" y="33833"/>
                      <a:pt x="7093" y="33207"/>
                      <a:pt x="6924" y="32551"/>
                    </a:cubicBezTo>
                    <a:cubicBezTo>
                      <a:pt x="6720" y="31770"/>
                      <a:pt x="6799" y="30986"/>
                      <a:pt x="6889" y="30192"/>
                    </a:cubicBezTo>
                    <a:cubicBezTo>
                      <a:pt x="6978" y="29377"/>
                      <a:pt x="7069" y="28561"/>
                      <a:pt x="7144" y="27746"/>
                    </a:cubicBezTo>
                    <a:cubicBezTo>
                      <a:pt x="7158" y="27607"/>
                      <a:pt x="7172" y="27470"/>
                      <a:pt x="7186" y="27331"/>
                    </a:cubicBezTo>
                    <a:cubicBezTo>
                      <a:pt x="7383" y="27100"/>
                      <a:pt x="7732" y="26993"/>
                      <a:pt x="8005" y="26879"/>
                    </a:cubicBezTo>
                    <a:lnTo>
                      <a:pt x="8005" y="26879"/>
                    </a:lnTo>
                    <a:cubicBezTo>
                      <a:pt x="7960" y="27183"/>
                      <a:pt x="8025" y="27518"/>
                      <a:pt x="8056" y="27808"/>
                    </a:cubicBezTo>
                    <a:cubicBezTo>
                      <a:pt x="8112" y="28340"/>
                      <a:pt x="8025" y="28872"/>
                      <a:pt x="7791" y="29356"/>
                    </a:cubicBezTo>
                    <a:cubicBezTo>
                      <a:pt x="7680" y="29584"/>
                      <a:pt x="7535" y="29784"/>
                      <a:pt x="7380" y="29984"/>
                    </a:cubicBezTo>
                    <a:cubicBezTo>
                      <a:pt x="7262" y="30136"/>
                      <a:pt x="7148" y="30295"/>
                      <a:pt x="7128" y="30492"/>
                    </a:cubicBezTo>
                    <a:cubicBezTo>
                      <a:pt x="7086" y="30900"/>
                      <a:pt x="7407" y="31255"/>
                      <a:pt x="7521" y="31625"/>
                    </a:cubicBezTo>
                    <a:cubicBezTo>
                      <a:pt x="7527" y="31643"/>
                      <a:pt x="7539" y="31650"/>
                      <a:pt x="7552" y="31650"/>
                    </a:cubicBezTo>
                    <a:cubicBezTo>
                      <a:pt x="7571" y="31650"/>
                      <a:pt x="7591" y="31633"/>
                      <a:pt x="7587" y="31608"/>
                    </a:cubicBezTo>
                    <a:cubicBezTo>
                      <a:pt x="7521" y="31169"/>
                      <a:pt x="7089" y="30745"/>
                      <a:pt x="7335" y="30295"/>
                    </a:cubicBezTo>
                    <a:cubicBezTo>
                      <a:pt x="7438" y="30112"/>
                      <a:pt x="7604" y="29964"/>
                      <a:pt x="7725" y="29791"/>
                    </a:cubicBezTo>
                    <a:cubicBezTo>
                      <a:pt x="7849" y="29618"/>
                      <a:pt x="7953" y="29431"/>
                      <a:pt x="8035" y="29235"/>
                    </a:cubicBezTo>
                    <a:cubicBezTo>
                      <a:pt x="8198" y="28848"/>
                      <a:pt x="8284" y="28433"/>
                      <a:pt x="8281" y="28012"/>
                    </a:cubicBezTo>
                    <a:cubicBezTo>
                      <a:pt x="8278" y="27777"/>
                      <a:pt x="8243" y="27542"/>
                      <a:pt x="8233" y="27307"/>
                    </a:cubicBezTo>
                    <a:cubicBezTo>
                      <a:pt x="8226" y="27100"/>
                      <a:pt x="8257" y="26917"/>
                      <a:pt x="8309" y="26727"/>
                    </a:cubicBezTo>
                    <a:cubicBezTo>
                      <a:pt x="8554" y="26585"/>
                      <a:pt x="8778" y="26399"/>
                      <a:pt x="8982" y="26195"/>
                    </a:cubicBezTo>
                    <a:cubicBezTo>
                      <a:pt x="9068" y="26108"/>
                      <a:pt x="9151" y="26015"/>
                      <a:pt x="9231" y="25922"/>
                    </a:cubicBezTo>
                    <a:lnTo>
                      <a:pt x="9231" y="25922"/>
                    </a:lnTo>
                    <a:cubicBezTo>
                      <a:pt x="9193" y="26177"/>
                      <a:pt x="9183" y="26447"/>
                      <a:pt x="9155" y="26695"/>
                    </a:cubicBezTo>
                    <a:cubicBezTo>
                      <a:pt x="9121" y="27035"/>
                      <a:pt x="9092" y="27379"/>
                      <a:pt x="9089" y="27722"/>
                    </a:cubicBezTo>
                    <a:cubicBezTo>
                      <a:pt x="9086" y="28033"/>
                      <a:pt x="9103" y="28344"/>
                      <a:pt x="9180" y="28644"/>
                    </a:cubicBezTo>
                    <a:cubicBezTo>
                      <a:pt x="9238" y="28872"/>
                      <a:pt x="9341" y="29214"/>
                      <a:pt x="9573" y="29318"/>
                    </a:cubicBezTo>
                    <a:cubicBezTo>
                      <a:pt x="9575" y="29319"/>
                      <a:pt x="9577" y="29319"/>
                      <a:pt x="9579" y="29319"/>
                    </a:cubicBezTo>
                    <a:cubicBezTo>
                      <a:pt x="9584" y="29319"/>
                      <a:pt x="9590" y="29315"/>
                      <a:pt x="9590" y="29307"/>
                    </a:cubicBezTo>
                    <a:cubicBezTo>
                      <a:pt x="9587" y="29176"/>
                      <a:pt x="9524" y="29045"/>
                      <a:pt x="9486" y="28921"/>
                    </a:cubicBezTo>
                    <a:cubicBezTo>
                      <a:pt x="9449" y="28779"/>
                      <a:pt x="9414" y="28644"/>
                      <a:pt x="9397" y="28499"/>
                    </a:cubicBezTo>
                    <a:cubicBezTo>
                      <a:pt x="9366" y="28209"/>
                      <a:pt x="9383" y="27918"/>
                      <a:pt x="9417" y="27631"/>
                    </a:cubicBezTo>
                    <a:cubicBezTo>
                      <a:pt x="9456" y="27311"/>
                      <a:pt x="9524" y="26996"/>
                      <a:pt x="9566" y="26675"/>
                    </a:cubicBezTo>
                    <a:cubicBezTo>
                      <a:pt x="9618" y="26322"/>
                      <a:pt x="9711" y="25946"/>
                      <a:pt x="9698" y="25590"/>
                    </a:cubicBezTo>
                    <a:cubicBezTo>
                      <a:pt x="9694" y="25525"/>
                      <a:pt x="9663" y="25476"/>
                      <a:pt x="9618" y="25442"/>
                    </a:cubicBezTo>
                    <a:cubicBezTo>
                      <a:pt x="9663" y="25386"/>
                      <a:pt x="9708" y="25331"/>
                      <a:pt x="9752" y="25276"/>
                    </a:cubicBezTo>
                    <a:cubicBezTo>
                      <a:pt x="9873" y="25120"/>
                      <a:pt x="9998" y="24969"/>
                      <a:pt x="10133" y="24823"/>
                    </a:cubicBezTo>
                    <a:cubicBezTo>
                      <a:pt x="10229" y="24716"/>
                      <a:pt x="10371" y="24522"/>
                      <a:pt x="10527" y="24474"/>
                    </a:cubicBezTo>
                    <a:close/>
                    <a:moveTo>
                      <a:pt x="29332" y="21804"/>
                    </a:moveTo>
                    <a:lnTo>
                      <a:pt x="29332" y="21804"/>
                    </a:lnTo>
                    <a:cubicBezTo>
                      <a:pt x="29588" y="22156"/>
                      <a:pt x="29868" y="22485"/>
                      <a:pt x="30168" y="22799"/>
                    </a:cubicBezTo>
                    <a:cubicBezTo>
                      <a:pt x="30369" y="23009"/>
                      <a:pt x="30576" y="23210"/>
                      <a:pt x="30793" y="23403"/>
                    </a:cubicBezTo>
                    <a:cubicBezTo>
                      <a:pt x="30904" y="23504"/>
                      <a:pt x="31018" y="23597"/>
                      <a:pt x="31136" y="23690"/>
                    </a:cubicBezTo>
                    <a:cubicBezTo>
                      <a:pt x="31180" y="23728"/>
                      <a:pt x="31229" y="23770"/>
                      <a:pt x="31281" y="23811"/>
                    </a:cubicBezTo>
                    <a:cubicBezTo>
                      <a:pt x="31332" y="24042"/>
                      <a:pt x="31391" y="24278"/>
                      <a:pt x="31464" y="24506"/>
                    </a:cubicBezTo>
                    <a:cubicBezTo>
                      <a:pt x="31627" y="25034"/>
                      <a:pt x="31868" y="25538"/>
                      <a:pt x="32030" y="26067"/>
                    </a:cubicBezTo>
                    <a:cubicBezTo>
                      <a:pt x="32196" y="26609"/>
                      <a:pt x="32262" y="27169"/>
                      <a:pt x="32286" y="27732"/>
                    </a:cubicBezTo>
                    <a:cubicBezTo>
                      <a:pt x="32296" y="27932"/>
                      <a:pt x="32303" y="28136"/>
                      <a:pt x="32310" y="28336"/>
                    </a:cubicBezTo>
                    <a:cubicBezTo>
                      <a:pt x="32213" y="28209"/>
                      <a:pt x="32089" y="28092"/>
                      <a:pt x="31989" y="28001"/>
                    </a:cubicBezTo>
                    <a:cubicBezTo>
                      <a:pt x="31837" y="27867"/>
                      <a:pt x="31671" y="27753"/>
                      <a:pt x="31502" y="27646"/>
                    </a:cubicBezTo>
                    <a:cubicBezTo>
                      <a:pt x="31502" y="27636"/>
                      <a:pt x="31505" y="27622"/>
                      <a:pt x="31505" y="27611"/>
                    </a:cubicBezTo>
                    <a:cubicBezTo>
                      <a:pt x="31508" y="27574"/>
                      <a:pt x="31472" y="27549"/>
                      <a:pt x="31439" y="27549"/>
                    </a:cubicBezTo>
                    <a:cubicBezTo>
                      <a:pt x="31420" y="27549"/>
                      <a:pt x="31401" y="27558"/>
                      <a:pt x="31391" y="27577"/>
                    </a:cubicBezTo>
                    <a:cubicBezTo>
                      <a:pt x="31353" y="27553"/>
                      <a:pt x="31316" y="27528"/>
                      <a:pt x="31277" y="27507"/>
                    </a:cubicBezTo>
                    <a:cubicBezTo>
                      <a:pt x="31021" y="27349"/>
                      <a:pt x="30763" y="27196"/>
                      <a:pt x="30528" y="27006"/>
                    </a:cubicBezTo>
                    <a:cubicBezTo>
                      <a:pt x="30420" y="26920"/>
                      <a:pt x="30321" y="26827"/>
                      <a:pt x="30230" y="26724"/>
                    </a:cubicBezTo>
                    <a:cubicBezTo>
                      <a:pt x="30138" y="26616"/>
                      <a:pt x="30061" y="26492"/>
                      <a:pt x="29972" y="26378"/>
                    </a:cubicBezTo>
                    <a:cubicBezTo>
                      <a:pt x="29970" y="26375"/>
                      <a:pt x="29967" y="26374"/>
                      <a:pt x="29964" y="26374"/>
                    </a:cubicBezTo>
                    <a:cubicBezTo>
                      <a:pt x="29956" y="26374"/>
                      <a:pt x="29949" y="26382"/>
                      <a:pt x="29951" y="26392"/>
                    </a:cubicBezTo>
                    <a:cubicBezTo>
                      <a:pt x="30006" y="26651"/>
                      <a:pt x="30220" y="26869"/>
                      <a:pt x="30414" y="27038"/>
                    </a:cubicBezTo>
                    <a:cubicBezTo>
                      <a:pt x="30627" y="27228"/>
                      <a:pt x="30873" y="27387"/>
                      <a:pt x="31115" y="27542"/>
                    </a:cubicBezTo>
                    <a:cubicBezTo>
                      <a:pt x="31191" y="27594"/>
                      <a:pt x="31270" y="27642"/>
                      <a:pt x="31346" y="27694"/>
                    </a:cubicBezTo>
                    <a:cubicBezTo>
                      <a:pt x="31249" y="28001"/>
                      <a:pt x="31249" y="28371"/>
                      <a:pt x="31274" y="28682"/>
                    </a:cubicBezTo>
                    <a:cubicBezTo>
                      <a:pt x="31302" y="29069"/>
                      <a:pt x="31402" y="29445"/>
                      <a:pt x="31557" y="29801"/>
                    </a:cubicBezTo>
                    <a:cubicBezTo>
                      <a:pt x="31723" y="30168"/>
                      <a:pt x="31971" y="30499"/>
                      <a:pt x="32099" y="30882"/>
                    </a:cubicBezTo>
                    <a:cubicBezTo>
                      <a:pt x="32172" y="31097"/>
                      <a:pt x="32196" y="31318"/>
                      <a:pt x="32148" y="31542"/>
                    </a:cubicBezTo>
                    <a:cubicBezTo>
                      <a:pt x="32103" y="31740"/>
                      <a:pt x="31982" y="31888"/>
                      <a:pt x="31906" y="32067"/>
                    </a:cubicBezTo>
                    <a:cubicBezTo>
                      <a:pt x="31903" y="32073"/>
                      <a:pt x="31909" y="32079"/>
                      <a:pt x="31916" y="32079"/>
                    </a:cubicBezTo>
                    <a:cubicBezTo>
                      <a:pt x="31917" y="32079"/>
                      <a:pt x="31919" y="32078"/>
                      <a:pt x="31920" y="32078"/>
                    </a:cubicBezTo>
                    <a:cubicBezTo>
                      <a:pt x="32189" y="31933"/>
                      <a:pt x="32290" y="31525"/>
                      <a:pt x="32279" y="31242"/>
                    </a:cubicBezTo>
                    <a:cubicBezTo>
                      <a:pt x="32265" y="30876"/>
                      <a:pt x="32089" y="30541"/>
                      <a:pt x="31920" y="30222"/>
                    </a:cubicBezTo>
                    <a:cubicBezTo>
                      <a:pt x="31713" y="29836"/>
                      <a:pt x="31539" y="29445"/>
                      <a:pt x="31464" y="29007"/>
                    </a:cubicBezTo>
                    <a:cubicBezTo>
                      <a:pt x="31426" y="28771"/>
                      <a:pt x="31408" y="28537"/>
                      <a:pt x="31419" y="28299"/>
                    </a:cubicBezTo>
                    <a:cubicBezTo>
                      <a:pt x="31426" y="28122"/>
                      <a:pt x="31461" y="27953"/>
                      <a:pt x="31485" y="27784"/>
                    </a:cubicBezTo>
                    <a:cubicBezTo>
                      <a:pt x="31609" y="27870"/>
                      <a:pt x="31733" y="27960"/>
                      <a:pt x="31847" y="28060"/>
                    </a:cubicBezTo>
                    <a:cubicBezTo>
                      <a:pt x="31947" y="28146"/>
                      <a:pt x="32048" y="28243"/>
                      <a:pt x="32134" y="28347"/>
                    </a:cubicBezTo>
                    <a:cubicBezTo>
                      <a:pt x="32207" y="28437"/>
                      <a:pt x="32255" y="28537"/>
                      <a:pt x="32317" y="28631"/>
                    </a:cubicBezTo>
                    <a:cubicBezTo>
                      <a:pt x="32341" y="29418"/>
                      <a:pt x="32365" y="30198"/>
                      <a:pt x="32507" y="30983"/>
                    </a:cubicBezTo>
                    <a:cubicBezTo>
                      <a:pt x="32534" y="31131"/>
                      <a:pt x="32563" y="31279"/>
                      <a:pt x="32593" y="31424"/>
                    </a:cubicBezTo>
                    <a:cubicBezTo>
                      <a:pt x="32566" y="31563"/>
                      <a:pt x="32572" y="31711"/>
                      <a:pt x="32563" y="31846"/>
                    </a:cubicBezTo>
                    <a:cubicBezTo>
                      <a:pt x="32548" y="32043"/>
                      <a:pt x="32538" y="32237"/>
                      <a:pt x="32524" y="32430"/>
                    </a:cubicBezTo>
                    <a:cubicBezTo>
                      <a:pt x="32504" y="32789"/>
                      <a:pt x="32486" y="33145"/>
                      <a:pt x="32448" y="33501"/>
                    </a:cubicBezTo>
                    <a:cubicBezTo>
                      <a:pt x="32410" y="33860"/>
                      <a:pt x="32341" y="34216"/>
                      <a:pt x="32210" y="34554"/>
                    </a:cubicBezTo>
                    <a:cubicBezTo>
                      <a:pt x="32148" y="34717"/>
                      <a:pt x="32075" y="34876"/>
                      <a:pt x="31989" y="35028"/>
                    </a:cubicBezTo>
                    <a:cubicBezTo>
                      <a:pt x="31913" y="35163"/>
                      <a:pt x="31809" y="35284"/>
                      <a:pt x="31754" y="35429"/>
                    </a:cubicBezTo>
                    <a:cubicBezTo>
                      <a:pt x="31723" y="35391"/>
                      <a:pt x="31692" y="35353"/>
                      <a:pt x="31661" y="35314"/>
                    </a:cubicBezTo>
                    <a:cubicBezTo>
                      <a:pt x="31464" y="35080"/>
                      <a:pt x="31263" y="34841"/>
                      <a:pt x="31094" y="34586"/>
                    </a:cubicBezTo>
                    <a:cubicBezTo>
                      <a:pt x="30922" y="34323"/>
                      <a:pt x="30831" y="34036"/>
                      <a:pt x="30694" y="33757"/>
                    </a:cubicBezTo>
                    <a:cubicBezTo>
                      <a:pt x="30683" y="33734"/>
                      <a:pt x="30661" y="33725"/>
                      <a:pt x="30639" y="33725"/>
                    </a:cubicBezTo>
                    <a:cubicBezTo>
                      <a:pt x="30627" y="33725"/>
                      <a:pt x="30615" y="33728"/>
                      <a:pt x="30603" y="33733"/>
                    </a:cubicBezTo>
                    <a:cubicBezTo>
                      <a:pt x="30586" y="33663"/>
                      <a:pt x="30569" y="33591"/>
                      <a:pt x="30545" y="33518"/>
                    </a:cubicBezTo>
                    <a:cubicBezTo>
                      <a:pt x="30434" y="33183"/>
                      <a:pt x="30268" y="32865"/>
                      <a:pt x="30113" y="32548"/>
                    </a:cubicBezTo>
                    <a:cubicBezTo>
                      <a:pt x="29937" y="32175"/>
                      <a:pt x="29774" y="31791"/>
                      <a:pt x="29750" y="31373"/>
                    </a:cubicBezTo>
                    <a:cubicBezTo>
                      <a:pt x="29730" y="31000"/>
                      <a:pt x="29816" y="30630"/>
                      <a:pt x="29923" y="30275"/>
                    </a:cubicBezTo>
                    <a:cubicBezTo>
                      <a:pt x="29989" y="30416"/>
                      <a:pt x="30055" y="30558"/>
                      <a:pt x="30127" y="30696"/>
                    </a:cubicBezTo>
                    <a:cubicBezTo>
                      <a:pt x="30614" y="31632"/>
                      <a:pt x="31322" y="32558"/>
                      <a:pt x="31311" y="33656"/>
                    </a:cubicBezTo>
                    <a:cubicBezTo>
                      <a:pt x="31311" y="33674"/>
                      <a:pt x="31324" y="33682"/>
                      <a:pt x="31336" y="33682"/>
                    </a:cubicBezTo>
                    <a:cubicBezTo>
                      <a:pt x="31349" y="33682"/>
                      <a:pt x="31362" y="33674"/>
                      <a:pt x="31364" y="33656"/>
                    </a:cubicBezTo>
                    <a:cubicBezTo>
                      <a:pt x="31399" y="33290"/>
                      <a:pt x="31346" y="32938"/>
                      <a:pt x="31243" y="32596"/>
                    </a:cubicBezTo>
                    <a:lnTo>
                      <a:pt x="31243" y="32596"/>
                    </a:lnTo>
                    <a:cubicBezTo>
                      <a:pt x="31263" y="32613"/>
                      <a:pt x="31284" y="32631"/>
                      <a:pt x="31305" y="32652"/>
                    </a:cubicBezTo>
                    <a:cubicBezTo>
                      <a:pt x="31394" y="32738"/>
                      <a:pt x="31485" y="32827"/>
                      <a:pt x="31568" y="32924"/>
                    </a:cubicBezTo>
                    <a:cubicBezTo>
                      <a:pt x="31654" y="33017"/>
                      <a:pt x="31733" y="33114"/>
                      <a:pt x="31806" y="33214"/>
                    </a:cubicBezTo>
                    <a:cubicBezTo>
                      <a:pt x="31882" y="33318"/>
                      <a:pt x="31958" y="33418"/>
                      <a:pt x="32034" y="33515"/>
                    </a:cubicBezTo>
                    <a:cubicBezTo>
                      <a:pt x="32036" y="33517"/>
                      <a:pt x="32039" y="33518"/>
                      <a:pt x="32041" y="33518"/>
                    </a:cubicBezTo>
                    <a:cubicBezTo>
                      <a:pt x="32047" y="33518"/>
                      <a:pt x="32053" y="33513"/>
                      <a:pt x="32051" y="33508"/>
                    </a:cubicBezTo>
                    <a:cubicBezTo>
                      <a:pt x="32006" y="33384"/>
                      <a:pt x="31951" y="33273"/>
                      <a:pt x="31882" y="33162"/>
                    </a:cubicBezTo>
                    <a:cubicBezTo>
                      <a:pt x="31813" y="33052"/>
                      <a:pt x="31740" y="32945"/>
                      <a:pt x="31661" y="32841"/>
                    </a:cubicBezTo>
                    <a:cubicBezTo>
                      <a:pt x="31581" y="32738"/>
                      <a:pt x="31502" y="32637"/>
                      <a:pt x="31415" y="32540"/>
                    </a:cubicBezTo>
                    <a:cubicBezTo>
                      <a:pt x="31370" y="32489"/>
                      <a:pt x="31326" y="32440"/>
                      <a:pt x="31277" y="32395"/>
                    </a:cubicBezTo>
                    <a:cubicBezTo>
                      <a:pt x="31233" y="32354"/>
                      <a:pt x="31191" y="32309"/>
                      <a:pt x="31136" y="32285"/>
                    </a:cubicBezTo>
                    <a:cubicBezTo>
                      <a:pt x="31001" y="31943"/>
                      <a:pt x="30828" y="31611"/>
                      <a:pt x="30652" y="31290"/>
                    </a:cubicBezTo>
                    <a:cubicBezTo>
                      <a:pt x="30417" y="30869"/>
                      <a:pt x="30200" y="30444"/>
                      <a:pt x="30002" y="30008"/>
                    </a:cubicBezTo>
                    <a:cubicBezTo>
                      <a:pt x="30224" y="29273"/>
                      <a:pt x="30407" y="28561"/>
                      <a:pt x="30321" y="27777"/>
                    </a:cubicBezTo>
                    <a:cubicBezTo>
                      <a:pt x="30234" y="26952"/>
                      <a:pt x="29840" y="26284"/>
                      <a:pt x="29546" y="25525"/>
                    </a:cubicBezTo>
                    <a:cubicBezTo>
                      <a:pt x="29239" y="24726"/>
                      <a:pt x="29291" y="23884"/>
                      <a:pt x="29332" y="23044"/>
                    </a:cubicBezTo>
                    <a:cubicBezTo>
                      <a:pt x="29353" y="22630"/>
                      <a:pt x="29350" y="22215"/>
                      <a:pt x="29332" y="21804"/>
                    </a:cubicBezTo>
                    <a:close/>
                    <a:moveTo>
                      <a:pt x="6609" y="31667"/>
                    </a:moveTo>
                    <a:cubicBezTo>
                      <a:pt x="6619" y="31808"/>
                      <a:pt x="6633" y="31947"/>
                      <a:pt x="6658" y="32084"/>
                    </a:cubicBezTo>
                    <a:cubicBezTo>
                      <a:pt x="6799" y="32934"/>
                      <a:pt x="7262" y="33701"/>
                      <a:pt x="7321" y="34568"/>
                    </a:cubicBezTo>
                    <a:cubicBezTo>
                      <a:pt x="7321" y="34586"/>
                      <a:pt x="7327" y="34592"/>
                      <a:pt x="7338" y="34600"/>
                    </a:cubicBezTo>
                    <a:cubicBezTo>
                      <a:pt x="7061" y="34989"/>
                      <a:pt x="6799" y="35391"/>
                      <a:pt x="6578" y="35815"/>
                    </a:cubicBezTo>
                    <a:cubicBezTo>
                      <a:pt x="6333" y="36282"/>
                      <a:pt x="6129" y="36779"/>
                      <a:pt x="6012" y="37294"/>
                    </a:cubicBezTo>
                    <a:cubicBezTo>
                      <a:pt x="5977" y="37245"/>
                      <a:pt x="5942" y="37194"/>
                      <a:pt x="5918" y="37138"/>
                    </a:cubicBezTo>
                    <a:cubicBezTo>
                      <a:pt x="5843" y="36983"/>
                      <a:pt x="5822" y="36821"/>
                      <a:pt x="5790" y="36655"/>
                    </a:cubicBezTo>
                    <a:cubicBezTo>
                      <a:pt x="5787" y="36638"/>
                      <a:pt x="5776" y="36624"/>
                      <a:pt x="5766" y="36617"/>
                    </a:cubicBezTo>
                    <a:cubicBezTo>
                      <a:pt x="5770" y="36164"/>
                      <a:pt x="5673" y="35691"/>
                      <a:pt x="5639" y="35256"/>
                    </a:cubicBezTo>
                    <a:cubicBezTo>
                      <a:pt x="5618" y="35024"/>
                      <a:pt x="5615" y="34796"/>
                      <a:pt x="5624" y="34572"/>
                    </a:cubicBezTo>
                    <a:cubicBezTo>
                      <a:pt x="5631" y="34554"/>
                      <a:pt x="5639" y="34533"/>
                      <a:pt x="5642" y="34513"/>
                    </a:cubicBezTo>
                    <a:cubicBezTo>
                      <a:pt x="5645" y="34492"/>
                      <a:pt x="5642" y="34475"/>
                      <a:pt x="5631" y="34461"/>
                    </a:cubicBezTo>
                    <a:cubicBezTo>
                      <a:pt x="5656" y="34088"/>
                      <a:pt x="5721" y="33722"/>
                      <a:pt x="5843" y="33356"/>
                    </a:cubicBezTo>
                    <a:cubicBezTo>
                      <a:pt x="6039" y="32762"/>
                      <a:pt x="6353" y="32233"/>
                      <a:pt x="6609" y="31667"/>
                    </a:cubicBezTo>
                    <a:close/>
                    <a:moveTo>
                      <a:pt x="32704" y="31922"/>
                    </a:moveTo>
                    <a:cubicBezTo>
                      <a:pt x="32891" y="32717"/>
                      <a:pt x="33119" y="33505"/>
                      <a:pt x="33333" y="34292"/>
                    </a:cubicBezTo>
                    <a:cubicBezTo>
                      <a:pt x="33440" y="34686"/>
                      <a:pt x="33547" y="35080"/>
                      <a:pt x="33654" y="35474"/>
                    </a:cubicBezTo>
                    <a:cubicBezTo>
                      <a:pt x="33654" y="35515"/>
                      <a:pt x="33650" y="35557"/>
                      <a:pt x="33647" y="35598"/>
                    </a:cubicBezTo>
                    <a:cubicBezTo>
                      <a:pt x="33633" y="35756"/>
                      <a:pt x="33609" y="35919"/>
                      <a:pt x="33581" y="36078"/>
                    </a:cubicBezTo>
                    <a:cubicBezTo>
                      <a:pt x="33526" y="36375"/>
                      <a:pt x="33454" y="36665"/>
                      <a:pt x="33353" y="36952"/>
                    </a:cubicBezTo>
                    <a:cubicBezTo>
                      <a:pt x="33274" y="37191"/>
                      <a:pt x="33156" y="37543"/>
                      <a:pt x="32977" y="37808"/>
                    </a:cubicBezTo>
                    <a:cubicBezTo>
                      <a:pt x="32897" y="37467"/>
                      <a:pt x="32797" y="37128"/>
                      <a:pt x="32655" y="36803"/>
                    </a:cubicBezTo>
                    <a:cubicBezTo>
                      <a:pt x="32438" y="36292"/>
                      <a:pt x="32116" y="35864"/>
                      <a:pt x="31767" y="35442"/>
                    </a:cubicBezTo>
                    <a:cubicBezTo>
                      <a:pt x="32013" y="35290"/>
                      <a:pt x="32189" y="34921"/>
                      <a:pt x="32300" y="34665"/>
                    </a:cubicBezTo>
                    <a:cubicBezTo>
                      <a:pt x="32441" y="34347"/>
                      <a:pt x="32518" y="34005"/>
                      <a:pt x="32563" y="33660"/>
                    </a:cubicBezTo>
                    <a:cubicBezTo>
                      <a:pt x="32614" y="33280"/>
                      <a:pt x="32635" y="32893"/>
                      <a:pt x="32663" y="32510"/>
                    </a:cubicBezTo>
                    <a:cubicBezTo>
                      <a:pt x="32676" y="32312"/>
                      <a:pt x="32690" y="32119"/>
                      <a:pt x="32704" y="31922"/>
                    </a:cubicBezTo>
                    <a:close/>
                    <a:moveTo>
                      <a:pt x="8830" y="33010"/>
                    </a:moveTo>
                    <a:lnTo>
                      <a:pt x="8830" y="33010"/>
                    </a:lnTo>
                    <a:cubicBezTo>
                      <a:pt x="8633" y="34026"/>
                      <a:pt x="8585" y="35080"/>
                      <a:pt x="8222" y="36054"/>
                    </a:cubicBezTo>
                    <a:cubicBezTo>
                      <a:pt x="7953" y="36769"/>
                      <a:pt x="7424" y="37318"/>
                      <a:pt x="6972" y="37916"/>
                    </a:cubicBezTo>
                    <a:cubicBezTo>
                      <a:pt x="6688" y="37867"/>
                      <a:pt x="6412" y="37733"/>
                      <a:pt x="6208" y="37539"/>
                    </a:cubicBezTo>
                    <a:cubicBezTo>
                      <a:pt x="6187" y="37518"/>
                      <a:pt x="6170" y="37494"/>
                      <a:pt x="6149" y="37473"/>
                    </a:cubicBezTo>
                    <a:cubicBezTo>
                      <a:pt x="6409" y="36212"/>
                      <a:pt x="7155" y="35111"/>
                      <a:pt x="7943" y="34123"/>
                    </a:cubicBezTo>
                    <a:cubicBezTo>
                      <a:pt x="8236" y="33750"/>
                      <a:pt x="8540" y="33384"/>
                      <a:pt x="8830" y="33010"/>
                    </a:cubicBezTo>
                    <a:close/>
                    <a:moveTo>
                      <a:pt x="30707" y="34278"/>
                    </a:moveTo>
                    <a:lnTo>
                      <a:pt x="30707" y="34278"/>
                    </a:lnTo>
                    <a:cubicBezTo>
                      <a:pt x="30863" y="34606"/>
                      <a:pt x="31118" y="34914"/>
                      <a:pt x="31326" y="35169"/>
                    </a:cubicBezTo>
                    <a:cubicBezTo>
                      <a:pt x="31726" y="35660"/>
                      <a:pt x="32158" y="36123"/>
                      <a:pt x="32441" y="36703"/>
                    </a:cubicBezTo>
                    <a:cubicBezTo>
                      <a:pt x="32631" y="37097"/>
                      <a:pt x="32766" y="37515"/>
                      <a:pt x="32870" y="37947"/>
                    </a:cubicBezTo>
                    <a:cubicBezTo>
                      <a:pt x="32748" y="38080"/>
                      <a:pt x="32602" y="38168"/>
                      <a:pt x="32423" y="38168"/>
                    </a:cubicBezTo>
                    <a:cubicBezTo>
                      <a:pt x="32374" y="38168"/>
                      <a:pt x="32323" y="38161"/>
                      <a:pt x="32269" y="38147"/>
                    </a:cubicBezTo>
                    <a:cubicBezTo>
                      <a:pt x="32010" y="37740"/>
                      <a:pt x="31726" y="37342"/>
                      <a:pt x="31477" y="36928"/>
                    </a:cubicBezTo>
                    <a:cubicBezTo>
                      <a:pt x="31284" y="36610"/>
                      <a:pt x="31112" y="36282"/>
                      <a:pt x="30991" y="35930"/>
                    </a:cubicBezTo>
                    <a:cubicBezTo>
                      <a:pt x="30852" y="35525"/>
                      <a:pt x="30804" y="35104"/>
                      <a:pt x="30756" y="34679"/>
                    </a:cubicBezTo>
                    <a:cubicBezTo>
                      <a:pt x="30742" y="34548"/>
                      <a:pt x="30724" y="34413"/>
                      <a:pt x="30707" y="34278"/>
                    </a:cubicBezTo>
                    <a:close/>
                    <a:moveTo>
                      <a:pt x="33757" y="35857"/>
                    </a:moveTo>
                    <a:lnTo>
                      <a:pt x="34514" y="38621"/>
                    </a:lnTo>
                    <a:cubicBezTo>
                      <a:pt x="34338" y="38317"/>
                      <a:pt x="33979" y="38210"/>
                      <a:pt x="33723" y="37985"/>
                    </a:cubicBezTo>
                    <a:cubicBezTo>
                      <a:pt x="33543" y="37833"/>
                      <a:pt x="33460" y="37629"/>
                      <a:pt x="33457" y="37394"/>
                    </a:cubicBezTo>
                    <a:cubicBezTo>
                      <a:pt x="33457" y="37274"/>
                      <a:pt x="33474" y="37156"/>
                      <a:pt x="33499" y="37038"/>
                    </a:cubicBezTo>
                    <a:cubicBezTo>
                      <a:pt x="33526" y="36925"/>
                      <a:pt x="33585" y="36800"/>
                      <a:pt x="33578" y="36682"/>
                    </a:cubicBezTo>
                    <a:cubicBezTo>
                      <a:pt x="33575" y="36679"/>
                      <a:pt x="33571" y="36672"/>
                      <a:pt x="33571" y="36668"/>
                    </a:cubicBezTo>
                    <a:cubicBezTo>
                      <a:pt x="33609" y="36537"/>
                      <a:pt x="33650" y="36406"/>
                      <a:pt x="33682" y="36271"/>
                    </a:cubicBezTo>
                    <a:cubicBezTo>
                      <a:pt x="33712" y="36134"/>
                      <a:pt x="33736" y="35995"/>
                      <a:pt x="33757" y="35857"/>
                    </a:cubicBezTo>
                    <a:close/>
                    <a:moveTo>
                      <a:pt x="32897" y="38050"/>
                    </a:moveTo>
                    <a:cubicBezTo>
                      <a:pt x="33073" y="38838"/>
                      <a:pt x="33132" y="39657"/>
                      <a:pt x="33174" y="40458"/>
                    </a:cubicBezTo>
                    <a:cubicBezTo>
                      <a:pt x="33170" y="40458"/>
                      <a:pt x="33167" y="40455"/>
                      <a:pt x="33164" y="40455"/>
                    </a:cubicBezTo>
                    <a:cubicBezTo>
                      <a:pt x="33060" y="39857"/>
                      <a:pt x="32907" y="39280"/>
                      <a:pt x="32617" y="38734"/>
                    </a:cubicBezTo>
                    <a:cubicBezTo>
                      <a:pt x="32524" y="38554"/>
                      <a:pt x="32417" y="38382"/>
                      <a:pt x="32310" y="38210"/>
                    </a:cubicBezTo>
                    <a:lnTo>
                      <a:pt x="32310" y="38210"/>
                    </a:lnTo>
                    <a:cubicBezTo>
                      <a:pt x="32362" y="38231"/>
                      <a:pt x="32416" y="38241"/>
                      <a:pt x="32471" y="38241"/>
                    </a:cubicBezTo>
                    <a:cubicBezTo>
                      <a:pt x="32619" y="38241"/>
                      <a:pt x="32772" y="38170"/>
                      <a:pt x="32880" y="38071"/>
                    </a:cubicBezTo>
                    <a:cubicBezTo>
                      <a:pt x="32887" y="38065"/>
                      <a:pt x="32891" y="38057"/>
                      <a:pt x="32897" y="38050"/>
                    </a:cubicBezTo>
                    <a:close/>
                    <a:moveTo>
                      <a:pt x="33229" y="39491"/>
                    </a:moveTo>
                    <a:lnTo>
                      <a:pt x="33229" y="39491"/>
                    </a:lnTo>
                    <a:cubicBezTo>
                      <a:pt x="33564" y="39913"/>
                      <a:pt x="33906" y="40348"/>
                      <a:pt x="34110" y="40852"/>
                    </a:cubicBezTo>
                    <a:cubicBezTo>
                      <a:pt x="34217" y="41121"/>
                      <a:pt x="34289" y="41408"/>
                      <a:pt x="34296" y="41702"/>
                    </a:cubicBezTo>
                    <a:cubicBezTo>
                      <a:pt x="34296" y="41858"/>
                      <a:pt x="34275" y="42013"/>
                      <a:pt x="34241" y="42165"/>
                    </a:cubicBezTo>
                    <a:cubicBezTo>
                      <a:pt x="34227" y="42231"/>
                      <a:pt x="34210" y="42293"/>
                      <a:pt x="34203" y="42358"/>
                    </a:cubicBezTo>
                    <a:cubicBezTo>
                      <a:pt x="33803" y="41864"/>
                      <a:pt x="33433" y="41387"/>
                      <a:pt x="33285" y="40772"/>
                    </a:cubicBezTo>
                    <a:cubicBezTo>
                      <a:pt x="33291" y="40344"/>
                      <a:pt x="33271" y="39916"/>
                      <a:pt x="33229" y="39491"/>
                    </a:cubicBezTo>
                    <a:close/>
                    <a:moveTo>
                      <a:pt x="33309" y="37377"/>
                    </a:moveTo>
                    <a:cubicBezTo>
                      <a:pt x="33309" y="37598"/>
                      <a:pt x="33381" y="37816"/>
                      <a:pt x="33537" y="37978"/>
                    </a:cubicBezTo>
                    <a:cubicBezTo>
                      <a:pt x="33819" y="38275"/>
                      <a:pt x="34304" y="38341"/>
                      <a:pt x="34528" y="38700"/>
                    </a:cubicBezTo>
                    <a:cubicBezTo>
                      <a:pt x="34528" y="38702"/>
                      <a:pt x="34529" y="38703"/>
                      <a:pt x="34530" y="38703"/>
                    </a:cubicBezTo>
                    <a:cubicBezTo>
                      <a:pt x="34531" y="38703"/>
                      <a:pt x="34532" y="38702"/>
                      <a:pt x="34532" y="38700"/>
                    </a:cubicBezTo>
                    <a:cubicBezTo>
                      <a:pt x="34532" y="38700"/>
                      <a:pt x="34535" y="38700"/>
                      <a:pt x="34535" y="38704"/>
                    </a:cubicBezTo>
                    <a:cubicBezTo>
                      <a:pt x="34756" y="39512"/>
                      <a:pt x="34973" y="40320"/>
                      <a:pt x="35195" y="41129"/>
                    </a:cubicBezTo>
                    <a:cubicBezTo>
                      <a:pt x="35208" y="41177"/>
                      <a:pt x="35222" y="41228"/>
                      <a:pt x="35236" y="41277"/>
                    </a:cubicBezTo>
                    <a:cubicBezTo>
                      <a:pt x="35236" y="41280"/>
                      <a:pt x="35233" y="41280"/>
                      <a:pt x="35233" y="41280"/>
                    </a:cubicBezTo>
                    <a:cubicBezTo>
                      <a:pt x="35109" y="41536"/>
                      <a:pt x="35029" y="41816"/>
                      <a:pt x="34991" y="42095"/>
                    </a:cubicBezTo>
                    <a:cubicBezTo>
                      <a:pt x="34970" y="42234"/>
                      <a:pt x="34959" y="42376"/>
                      <a:pt x="34959" y="42513"/>
                    </a:cubicBezTo>
                    <a:cubicBezTo>
                      <a:pt x="34959" y="42610"/>
                      <a:pt x="34977" y="42700"/>
                      <a:pt x="34997" y="42790"/>
                    </a:cubicBezTo>
                    <a:cubicBezTo>
                      <a:pt x="34922" y="42741"/>
                      <a:pt x="34842" y="42697"/>
                      <a:pt x="34760" y="42663"/>
                    </a:cubicBezTo>
                    <a:cubicBezTo>
                      <a:pt x="34663" y="42621"/>
                      <a:pt x="34508" y="42604"/>
                      <a:pt x="34425" y="42545"/>
                    </a:cubicBezTo>
                    <a:cubicBezTo>
                      <a:pt x="34262" y="42427"/>
                      <a:pt x="34379" y="42196"/>
                      <a:pt x="34404" y="42041"/>
                    </a:cubicBezTo>
                    <a:cubicBezTo>
                      <a:pt x="34583" y="41004"/>
                      <a:pt x="33902" y="40099"/>
                      <a:pt x="33301" y="39332"/>
                    </a:cubicBezTo>
                    <a:cubicBezTo>
                      <a:pt x="33288" y="39313"/>
                      <a:pt x="33272" y="39305"/>
                      <a:pt x="33255" y="39305"/>
                    </a:cubicBezTo>
                    <a:cubicBezTo>
                      <a:pt x="33241" y="39305"/>
                      <a:pt x="33228" y="39310"/>
                      <a:pt x="33215" y="39318"/>
                    </a:cubicBezTo>
                    <a:cubicBezTo>
                      <a:pt x="33198" y="39149"/>
                      <a:pt x="33177" y="38983"/>
                      <a:pt x="33156" y="38817"/>
                    </a:cubicBezTo>
                    <a:cubicBezTo>
                      <a:pt x="33115" y="38520"/>
                      <a:pt x="33067" y="38223"/>
                      <a:pt x="33004" y="37933"/>
                    </a:cubicBezTo>
                    <a:cubicBezTo>
                      <a:pt x="33132" y="37767"/>
                      <a:pt x="33226" y="37570"/>
                      <a:pt x="33309" y="37377"/>
                    </a:cubicBezTo>
                    <a:close/>
                    <a:moveTo>
                      <a:pt x="6119" y="37633"/>
                    </a:moveTo>
                    <a:lnTo>
                      <a:pt x="6119" y="37633"/>
                    </a:lnTo>
                    <a:cubicBezTo>
                      <a:pt x="6122" y="37639"/>
                      <a:pt x="6125" y="37643"/>
                      <a:pt x="6129" y="37647"/>
                    </a:cubicBezTo>
                    <a:cubicBezTo>
                      <a:pt x="6267" y="37767"/>
                      <a:pt x="6423" y="37864"/>
                      <a:pt x="6595" y="37929"/>
                    </a:cubicBezTo>
                    <a:cubicBezTo>
                      <a:pt x="6699" y="37968"/>
                      <a:pt x="6806" y="37985"/>
                      <a:pt x="6916" y="37985"/>
                    </a:cubicBezTo>
                    <a:cubicBezTo>
                      <a:pt x="6709" y="38261"/>
                      <a:pt x="6522" y="38548"/>
                      <a:pt x="6385" y="38870"/>
                    </a:cubicBezTo>
                    <a:cubicBezTo>
                      <a:pt x="6160" y="39384"/>
                      <a:pt x="6095" y="39943"/>
                      <a:pt x="5977" y="40490"/>
                    </a:cubicBezTo>
                    <a:cubicBezTo>
                      <a:pt x="5856" y="41073"/>
                      <a:pt x="5645" y="41581"/>
                      <a:pt x="5262" y="42037"/>
                    </a:cubicBezTo>
                    <a:cubicBezTo>
                      <a:pt x="4947" y="42406"/>
                      <a:pt x="4585" y="42738"/>
                      <a:pt x="4309" y="43139"/>
                    </a:cubicBezTo>
                    <a:cubicBezTo>
                      <a:pt x="4236" y="43246"/>
                      <a:pt x="4170" y="43360"/>
                      <a:pt x="4118" y="43474"/>
                    </a:cubicBezTo>
                    <a:cubicBezTo>
                      <a:pt x="4056" y="43415"/>
                      <a:pt x="3984" y="43377"/>
                      <a:pt x="3901" y="43353"/>
                    </a:cubicBezTo>
                    <a:cubicBezTo>
                      <a:pt x="3773" y="43318"/>
                      <a:pt x="3524" y="43315"/>
                      <a:pt x="3514" y="43132"/>
                    </a:cubicBezTo>
                    <a:cubicBezTo>
                      <a:pt x="3511" y="43092"/>
                      <a:pt x="3485" y="43073"/>
                      <a:pt x="3456" y="43073"/>
                    </a:cubicBezTo>
                    <a:cubicBezTo>
                      <a:pt x="3445" y="43073"/>
                      <a:pt x="3434" y="43076"/>
                      <a:pt x="3424" y="43080"/>
                    </a:cubicBezTo>
                    <a:lnTo>
                      <a:pt x="3424" y="43063"/>
                    </a:lnTo>
                    <a:cubicBezTo>
                      <a:pt x="3424" y="43060"/>
                      <a:pt x="3424" y="43052"/>
                      <a:pt x="3421" y="43049"/>
                    </a:cubicBezTo>
                    <a:cubicBezTo>
                      <a:pt x="3490" y="42959"/>
                      <a:pt x="3552" y="42862"/>
                      <a:pt x="3607" y="42762"/>
                    </a:cubicBezTo>
                    <a:cubicBezTo>
                      <a:pt x="4523" y="42545"/>
                      <a:pt x="4529" y="41308"/>
                      <a:pt x="4730" y="40572"/>
                    </a:cubicBezTo>
                    <a:cubicBezTo>
                      <a:pt x="4810" y="40275"/>
                      <a:pt x="4937" y="40002"/>
                      <a:pt x="5169" y="39791"/>
                    </a:cubicBezTo>
                    <a:cubicBezTo>
                      <a:pt x="5348" y="39632"/>
                      <a:pt x="5566" y="39522"/>
                      <a:pt x="5739" y="39356"/>
                    </a:cubicBezTo>
                    <a:lnTo>
                      <a:pt x="5739" y="39356"/>
                    </a:lnTo>
                    <a:cubicBezTo>
                      <a:pt x="5725" y="39432"/>
                      <a:pt x="5711" y="39512"/>
                      <a:pt x="5693" y="39588"/>
                    </a:cubicBezTo>
                    <a:cubicBezTo>
                      <a:pt x="5652" y="39774"/>
                      <a:pt x="5607" y="39961"/>
                      <a:pt x="5556" y="40144"/>
                    </a:cubicBezTo>
                    <a:cubicBezTo>
                      <a:pt x="5455" y="40510"/>
                      <a:pt x="5341" y="40873"/>
                      <a:pt x="5210" y="41228"/>
                    </a:cubicBezTo>
                    <a:cubicBezTo>
                      <a:pt x="5203" y="41249"/>
                      <a:pt x="5222" y="41265"/>
                      <a:pt x="5239" y="41265"/>
                    </a:cubicBezTo>
                    <a:cubicBezTo>
                      <a:pt x="5248" y="41265"/>
                      <a:pt x="5257" y="41260"/>
                      <a:pt x="5262" y="41249"/>
                    </a:cubicBezTo>
                    <a:cubicBezTo>
                      <a:pt x="5428" y="40904"/>
                      <a:pt x="5569" y="40548"/>
                      <a:pt x="5683" y="40179"/>
                    </a:cubicBezTo>
                    <a:cubicBezTo>
                      <a:pt x="5742" y="39995"/>
                      <a:pt x="5794" y="39812"/>
                      <a:pt x="5838" y="39629"/>
                    </a:cubicBezTo>
                    <a:cubicBezTo>
                      <a:pt x="5880" y="39453"/>
                      <a:pt x="5932" y="39273"/>
                      <a:pt x="5939" y="39093"/>
                    </a:cubicBezTo>
                    <a:cubicBezTo>
                      <a:pt x="6149" y="38666"/>
                      <a:pt x="6042" y="38089"/>
                      <a:pt x="6119" y="37633"/>
                    </a:cubicBezTo>
                    <a:close/>
                    <a:moveTo>
                      <a:pt x="34469" y="42697"/>
                    </a:moveTo>
                    <a:lnTo>
                      <a:pt x="34469" y="42697"/>
                    </a:lnTo>
                    <a:cubicBezTo>
                      <a:pt x="34683" y="42766"/>
                      <a:pt x="34876" y="42835"/>
                      <a:pt x="35060" y="42969"/>
                    </a:cubicBezTo>
                    <a:cubicBezTo>
                      <a:pt x="35374" y="43201"/>
                      <a:pt x="35592" y="43516"/>
                      <a:pt x="35823" y="43819"/>
                    </a:cubicBezTo>
                    <a:cubicBezTo>
                      <a:pt x="35638" y="43754"/>
                      <a:pt x="35450" y="43702"/>
                      <a:pt x="35258" y="43702"/>
                    </a:cubicBezTo>
                    <a:cubicBezTo>
                      <a:pt x="35186" y="43702"/>
                      <a:pt x="35113" y="43709"/>
                      <a:pt x="35039" y="43726"/>
                    </a:cubicBezTo>
                    <a:cubicBezTo>
                      <a:pt x="34922" y="43350"/>
                      <a:pt x="34711" y="43015"/>
                      <a:pt x="34469" y="42697"/>
                    </a:cubicBezTo>
                    <a:close/>
                    <a:moveTo>
                      <a:pt x="35302" y="41529"/>
                    </a:moveTo>
                    <a:cubicBezTo>
                      <a:pt x="35509" y="42320"/>
                      <a:pt x="35702" y="43132"/>
                      <a:pt x="36010" y="43892"/>
                    </a:cubicBezTo>
                    <a:cubicBezTo>
                      <a:pt x="36003" y="43889"/>
                      <a:pt x="35996" y="43885"/>
                      <a:pt x="35992" y="43881"/>
                    </a:cubicBezTo>
                    <a:cubicBezTo>
                      <a:pt x="35972" y="43875"/>
                      <a:pt x="35954" y="43868"/>
                      <a:pt x="35934" y="43861"/>
                    </a:cubicBezTo>
                    <a:cubicBezTo>
                      <a:pt x="35754" y="43529"/>
                      <a:pt x="35516" y="43215"/>
                      <a:pt x="35233" y="42966"/>
                    </a:cubicBezTo>
                    <a:cubicBezTo>
                      <a:pt x="35184" y="42928"/>
                      <a:pt x="35136" y="42886"/>
                      <a:pt x="35084" y="42852"/>
                    </a:cubicBezTo>
                    <a:cubicBezTo>
                      <a:pt x="35091" y="42738"/>
                      <a:pt x="35098" y="42628"/>
                      <a:pt x="35101" y="42513"/>
                    </a:cubicBezTo>
                    <a:cubicBezTo>
                      <a:pt x="35104" y="42382"/>
                      <a:pt x="35115" y="42251"/>
                      <a:pt x="35136" y="42119"/>
                    </a:cubicBezTo>
                    <a:cubicBezTo>
                      <a:pt x="35171" y="41916"/>
                      <a:pt x="35229" y="41722"/>
                      <a:pt x="35302" y="41529"/>
                    </a:cubicBezTo>
                    <a:close/>
                    <a:moveTo>
                      <a:pt x="5348" y="42189"/>
                    </a:moveTo>
                    <a:lnTo>
                      <a:pt x="5348" y="42189"/>
                    </a:lnTo>
                    <a:cubicBezTo>
                      <a:pt x="5255" y="42479"/>
                      <a:pt x="5221" y="42787"/>
                      <a:pt x="5279" y="43084"/>
                    </a:cubicBezTo>
                    <a:cubicBezTo>
                      <a:pt x="5348" y="43433"/>
                      <a:pt x="5459" y="43757"/>
                      <a:pt x="5486" y="44117"/>
                    </a:cubicBezTo>
                    <a:cubicBezTo>
                      <a:pt x="5514" y="44448"/>
                      <a:pt x="5490" y="44780"/>
                      <a:pt x="5455" y="45112"/>
                    </a:cubicBezTo>
                    <a:cubicBezTo>
                      <a:pt x="5317" y="44714"/>
                      <a:pt x="4795" y="44500"/>
                      <a:pt x="4523" y="44206"/>
                    </a:cubicBezTo>
                    <a:cubicBezTo>
                      <a:pt x="4363" y="44037"/>
                      <a:pt x="4333" y="43812"/>
                      <a:pt x="4226" y="43619"/>
                    </a:cubicBezTo>
                    <a:cubicBezTo>
                      <a:pt x="4478" y="43063"/>
                      <a:pt x="4947" y="42648"/>
                      <a:pt x="5348" y="42189"/>
                    </a:cubicBezTo>
                    <a:close/>
                    <a:moveTo>
                      <a:pt x="35222" y="43795"/>
                    </a:moveTo>
                    <a:cubicBezTo>
                      <a:pt x="35483" y="43795"/>
                      <a:pt x="35725" y="43906"/>
                      <a:pt x="35968" y="44006"/>
                    </a:cubicBezTo>
                    <a:cubicBezTo>
                      <a:pt x="35979" y="44020"/>
                      <a:pt x="35989" y="44034"/>
                      <a:pt x="36000" y="44047"/>
                    </a:cubicBezTo>
                    <a:cubicBezTo>
                      <a:pt x="36003" y="44051"/>
                      <a:pt x="36007" y="44052"/>
                      <a:pt x="36011" y="44052"/>
                    </a:cubicBezTo>
                    <a:cubicBezTo>
                      <a:pt x="36022" y="44052"/>
                      <a:pt x="36032" y="44040"/>
                      <a:pt x="36027" y="44031"/>
                    </a:cubicBezTo>
                    <a:lnTo>
                      <a:pt x="36027" y="44031"/>
                    </a:lnTo>
                    <a:cubicBezTo>
                      <a:pt x="36041" y="44037"/>
                      <a:pt x="36058" y="44044"/>
                      <a:pt x="36075" y="44051"/>
                    </a:cubicBezTo>
                    <a:cubicBezTo>
                      <a:pt x="36134" y="44186"/>
                      <a:pt x="36196" y="44321"/>
                      <a:pt x="36265" y="44452"/>
                    </a:cubicBezTo>
                    <a:cubicBezTo>
                      <a:pt x="36501" y="44904"/>
                      <a:pt x="36818" y="45274"/>
                      <a:pt x="37143" y="45660"/>
                    </a:cubicBezTo>
                    <a:cubicBezTo>
                      <a:pt x="37316" y="45868"/>
                      <a:pt x="37502" y="46096"/>
                      <a:pt x="37630" y="46344"/>
                    </a:cubicBezTo>
                    <a:cubicBezTo>
                      <a:pt x="37626" y="46365"/>
                      <a:pt x="37620" y="46386"/>
                      <a:pt x="37612" y="46407"/>
                    </a:cubicBezTo>
                    <a:cubicBezTo>
                      <a:pt x="37585" y="46472"/>
                      <a:pt x="37547" y="46531"/>
                      <a:pt x="37502" y="46587"/>
                    </a:cubicBezTo>
                    <a:cubicBezTo>
                      <a:pt x="37457" y="46638"/>
                      <a:pt x="37405" y="46687"/>
                      <a:pt x="37347" y="46725"/>
                    </a:cubicBezTo>
                    <a:cubicBezTo>
                      <a:pt x="37295" y="46759"/>
                      <a:pt x="37239" y="46783"/>
                      <a:pt x="37185" y="46804"/>
                    </a:cubicBezTo>
                    <a:cubicBezTo>
                      <a:pt x="37094" y="46348"/>
                      <a:pt x="36829" y="45923"/>
                      <a:pt x="36480" y="45622"/>
                    </a:cubicBezTo>
                    <a:cubicBezTo>
                      <a:pt x="36196" y="45378"/>
                      <a:pt x="35875" y="45180"/>
                      <a:pt x="35609" y="44922"/>
                    </a:cubicBezTo>
                    <a:cubicBezTo>
                      <a:pt x="35471" y="44783"/>
                      <a:pt x="35350" y="44627"/>
                      <a:pt x="35267" y="44452"/>
                    </a:cubicBezTo>
                    <a:cubicBezTo>
                      <a:pt x="35174" y="44254"/>
                      <a:pt x="35167" y="44058"/>
                      <a:pt x="35171" y="43847"/>
                    </a:cubicBezTo>
                    <a:cubicBezTo>
                      <a:pt x="35171" y="43819"/>
                      <a:pt x="35157" y="43806"/>
                      <a:pt x="35139" y="43798"/>
                    </a:cubicBezTo>
                    <a:cubicBezTo>
                      <a:pt x="35167" y="43796"/>
                      <a:pt x="35195" y="43795"/>
                      <a:pt x="35222" y="43795"/>
                    </a:cubicBezTo>
                    <a:close/>
                    <a:moveTo>
                      <a:pt x="3877" y="44573"/>
                    </a:moveTo>
                    <a:cubicBezTo>
                      <a:pt x="3877" y="44590"/>
                      <a:pt x="3874" y="44607"/>
                      <a:pt x="3874" y="44627"/>
                    </a:cubicBezTo>
                    <a:cubicBezTo>
                      <a:pt x="3874" y="44880"/>
                      <a:pt x="3890" y="45132"/>
                      <a:pt x="3915" y="45384"/>
                    </a:cubicBezTo>
                    <a:cubicBezTo>
                      <a:pt x="3700" y="45560"/>
                      <a:pt x="3576" y="45912"/>
                      <a:pt x="3483" y="46169"/>
                    </a:cubicBezTo>
                    <a:cubicBezTo>
                      <a:pt x="3434" y="46300"/>
                      <a:pt x="3393" y="46435"/>
                      <a:pt x="3359" y="46572"/>
                    </a:cubicBezTo>
                    <a:cubicBezTo>
                      <a:pt x="3351" y="46572"/>
                      <a:pt x="3341" y="46576"/>
                      <a:pt x="3335" y="46583"/>
                    </a:cubicBezTo>
                    <a:cubicBezTo>
                      <a:pt x="3272" y="46638"/>
                      <a:pt x="3238" y="46725"/>
                      <a:pt x="3172" y="46780"/>
                    </a:cubicBezTo>
                    <a:cubicBezTo>
                      <a:pt x="3099" y="46842"/>
                      <a:pt x="3013" y="46887"/>
                      <a:pt x="2923" y="46918"/>
                    </a:cubicBezTo>
                    <a:cubicBezTo>
                      <a:pt x="2836" y="46946"/>
                      <a:pt x="2746" y="46959"/>
                      <a:pt x="2655" y="46959"/>
                    </a:cubicBezTo>
                    <a:cubicBezTo>
                      <a:pt x="2554" y="46959"/>
                      <a:pt x="2452" y="46942"/>
                      <a:pt x="2353" y="46912"/>
                    </a:cubicBezTo>
                    <a:cubicBezTo>
                      <a:pt x="2281" y="46887"/>
                      <a:pt x="2208" y="46853"/>
                      <a:pt x="2142" y="46815"/>
                    </a:cubicBezTo>
                    <a:cubicBezTo>
                      <a:pt x="2118" y="46714"/>
                      <a:pt x="2091" y="46617"/>
                      <a:pt x="2018" y="46542"/>
                    </a:cubicBezTo>
                    <a:cubicBezTo>
                      <a:pt x="2013" y="46536"/>
                      <a:pt x="2006" y="46533"/>
                      <a:pt x="1999" y="46533"/>
                    </a:cubicBezTo>
                    <a:cubicBezTo>
                      <a:pt x="1996" y="46533"/>
                      <a:pt x="1993" y="46533"/>
                      <a:pt x="1991" y="46534"/>
                    </a:cubicBezTo>
                    <a:cubicBezTo>
                      <a:pt x="2042" y="46303"/>
                      <a:pt x="2128" y="46082"/>
                      <a:pt x="2291" y="45878"/>
                    </a:cubicBezTo>
                    <a:cubicBezTo>
                      <a:pt x="2530" y="45578"/>
                      <a:pt x="2850" y="45353"/>
                      <a:pt x="3158" y="45132"/>
                    </a:cubicBezTo>
                    <a:cubicBezTo>
                      <a:pt x="3397" y="44959"/>
                      <a:pt x="3670" y="44790"/>
                      <a:pt x="3877" y="44573"/>
                    </a:cubicBezTo>
                    <a:close/>
                    <a:moveTo>
                      <a:pt x="33333" y="41553"/>
                    </a:moveTo>
                    <a:cubicBezTo>
                      <a:pt x="33484" y="41837"/>
                      <a:pt x="33688" y="42095"/>
                      <a:pt x="33882" y="42327"/>
                    </a:cubicBezTo>
                    <a:cubicBezTo>
                      <a:pt x="34293" y="42818"/>
                      <a:pt x="34701" y="43288"/>
                      <a:pt x="34876" y="43885"/>
                    </a:cubicBezTo>
                    <a:cubicBezTo>
                      <a:pt x="34825" y="43999"/>
                      <a:pt x="34777" y="44113"/>
                      <a:pt x="34721" y="44224"/>
                    </a:cubicBezTo>
                    <a:cubicBezTo>
                      <a:pt x="34648" y="44365"/>
                      <a:pt x="34566" y="44503"/>
                      <a:pt x="34476" y="44635"/>
                    </a:cubicBezTo>
                    <a:cubicBezTo>
                      <a:pt x="34296" y="44901"/>
                      <a:pt x="34082" y="45146"/>
                      <a:pt x="33848" y="45364"/>
                    </a:cubicBezTo>
                    <a:cubicBezTo>
                      <a:pt x="33838" y="45372"/>
                      <a:pt x="33847" y="45386"/>
                      <a:pt x="33856" y="45386"/>
                    </a:cubicBezTo>
                    <a:cubicBezTo>
                      <a:pt x="33858" y="45386"/>
                      <a:pt x="33859" y="45385"/>
                      <a:pt x="33861" y="45384"/>
                    </a:cubicBezTo>
                    <a:cubicBezTo>
                      <a:pt x="34120" y="45187"/>
                      <a:pt x="34348" y="44963"/>
                      <a:pt x="34545" y="44704"/>
                    </a:cubicBezTo>
                    <a:cubicBezTo>
                      <a:pt x="34642" y="44573"/>
                      <a:pt x="34736" y="44434"/>
                      <a:pt x="34814" y="44292"/>
                    </a:cubicBezTo>
                    <a:cubicBezTo>
                      <a:pt x="34852" y="44224"/>
                      <a:pt x="34891" y="44155"/>
                      <a:pt x="34925" y="44085"/>
                    </a:cubicBezTo>
                    <a:cubicBezTo>
                      <a:pt x="34943" y="44168"/>
                      <a:pt x="34956" y="44251"/>
                      <a:pt x="34964" y="44337"/>
                    </a:cubicBezTo>
                    <a:cubicBezTo>
                      <a:pt x="35022" y="45098"/>
                      <a:pt x="34801" y="46027"/>
                      <a:pt x="34953" y="46818"/>
                    </a:cubicBezTo>
                    <a:lnTo>
                      <a:pt x="34949" y="46818"/>
                    </a:lnTo>
                    <a:cubicBezTo>
                      <a:pt x="34832" y="46925"/>
                      <a:pt x="34690" y="46990"/>
                      <a:pt x="34532" y="46994"/>
                    </a:cubicBezTo>
                    <a:cubicBezTo>
                      <a:pt x="34369" y="46994"/>
                      <a:pt x="34213" y="46932"/>
                      <a:pt x="34106" y="46811"/>
                    </a:cubicBezTo>
                    <a:cubicBezTo>
                      <a:pt x="34102" y="46807"/>
                      <a:pt x="34097" y="46805"/>
                      <a:pt x="34092" y="46805"/>
                    </a:cubicBezTo>
                    <a:cubicBezTo>
                      <a:pt x="34082" y="46805"/>
                      <a:pt x="34073" y="46812"/>
                      <a:pt x="34068" y="46821"/>
                    </a:cubicBezTo>
                    <a:cubicBezTo>
                      <a:pt x="33899" y="46386"/>
                      <a:pt x="33809" y="45923"/>
                      <a:pt x="33813" y="45450"/>
                    </a:cubicBezTo>
                    <a:cubicBezTo>
                      <a:pt x="33813" y="45035"/>
                      <a:pt x="33913" y="44638"/>
                      <a:pt x="33964" y="44230"/>
                    </a:cubicBezTo>
                    <a:cubicBezTo>
                      <a:pt x="34013" y="43851"/>
                      <a:pt x="33969" y="43508"/>
                      <a:pt x="33830" y="43156"/>
                    </a:cubicBezTo>
                    <a:cubicBezTo>
                      <a:pt x="33688" y="42787"/>
                      <a:pt x="33523" y="42435"/>
                      <a:pt x="33430" y="42047"/>
                    </a:cubicBezTo>
                    <a:cubicBezTo>
                      <a:pt x="33392" y="41885"/>
                      <a:pt x="33360" y="41719"/>
                      <a:pt x="33333" y="41553"/>
                    </a:cubicBezTo>
                    <a:close/>
                    <a:moveTo>
                      <a:pt x="3932" y="45554"/>
                    </a:moveTo>
                    <a:cubicBezTo>
                      <a:pt x="3936" y="45588"/>
                      <a:pt x="3939" y="45622"/>
                      <a:pt x="3942" y="45657"/>
                    </a:cubicBezTo>
                    <a:cubicBezTo>
                      <a:pt x="3977" y="45927"/>
                      <a:pt x="4032" y="46203"/>
                      <a:pt x="4188" y="46431"/>
                    </a:cubicBezTo>
                    <a:cubicBezTo>
                      <a:pt x="4191" y="46438"/>
                      <a:pt x="4198" y="46445"/>
                      <a:pt x="4205" y="46451"/>
                    </a:cubicBezTo>
                    <a:cubicBezTo>
                      <a:pt x="4073" y="46614"/>
                      <a:pt x="3994" y="46804"/>
                      <a:pt x="3918" y="46998"/>
                    </a:cubicBezTo>
                    <a:cubicBezTo>
                      <a:pt x="3818" y="47243"/>
                      <a:pt x="3694" y="47443"/>
                      <a:pt x="3504" y="47629"/>
                    </a:cubicBezTo>
                    <a:cubicBezTo>
                      <a:pt x="3421" y="47709"/>
                      <a:pt x="3330" y="47789"/>
                      <a:pt x="3241" y="47868"/>
                    </a:cubicBezTo>
                    <a:cubicBezTo>
                      <a:pt x="3262" y="47647"/>
                      <a:pt x="3282" y="47426"/>
                      <a:pt x="3321" y="47208"/>
                    </a:cubicBezTo>
                    <a:cubicBezTo>
                      <a:pt x="3376" y="46894"/>
                      <a:pt x="3448" y="46580"/>
                      <a:pt x="3558" y="46282"/>
                    </a:cubicBezTo>
                    <a:cubicBezTo>
                      <a:pt x="3617" y="46120"/>
                      <a:pt x="3690" y="45961"/>
                      <a:pt x="3773" y="45813"/>
                    </a:cubicBezTo>
                    <a:cubicBezTo>
                      <a:pt x="3821" y="45723"/>
                      <a:pt x="3880" y="45640"/>
                      <a:pt x="3932" y="45554"/>
                    </a:cubicBezTo>
                    <a:close/>
                    <a:moveTo>
                      <a:pt x="23522" y="63592"/>
                    </a:moveTo>
                    <a:cubicBezTo>
                      <a:pt x="23556" y="63592"/>
                      <a:pt x="23591" y="63597"/>
                      <a:pt x="23622" y="63600"/>
                    </a:cubicBezTo>
                    <a:cubicBezTo>
                      <a:pt x="23784" y="63610"/>
                      <a:pt x="23947" y="63655"/>
                      <a:pt x="24092" y="63728"/>
                    </a:cubicBezTo>
                    <a:cubicBezTo>
                      <a:pt x="24379" y="63866"/>
                      <a:pt x="24607" y="64077"/>
                      <a:pt x="24745" y="64363"/>
                    </a:cubicBezTo>
                    <a:cubicBezTo>
                      <a:pt x="24752" y="64377"/>
                      <a:pt x="24755" y="64391"/>
                      <a:pt x="24762" y="64405"/>
                    </a:cubicBezTo>
                    <a:cubicBezTo>
                      <a:pt x="24704" y="64612"/>
                      <a:pt x="24637" y="64823"/>
                      <a:pt x="24572" y="65030"/>
                    </a:cubicBezTo>
                    <a:cubicBezTo>
                      <a:pt x="24414" y="64843"/>
                      <a:pt x="24210" y="64698"/>
                      <a:pt x="23971" y="64629"/>
                    </a:cubicBezTo>
                    <a:cubicBezTo>
                      <a:pt x="23879" y="64601"/>
                      <a:pt x="23783" y="64588"/>
                      <a:pt x="23689" y="64588"/>
                    </a:cubicBezTo>
                    <a:cubicBezTo>
                      <a:pt x="23607" y="64588"/>
                      <a:pt x="23525" y="64598"/>
                      <a:pt x="23446" y="64619"/>
                    </a:cubicBezTo>
                    <a:cubicBezTo>
                      <a:pt x="23449" y="64612"/>
                      <a:pt x="23449" y="64601"/>
                      <a:pt x="23443" y="64595"/>
                    </a:cubicBezTo>
                    <a:cubicBezTo>
                      <a:pt x="23322" y="64460"/>
                      <a:pt x="23180" y="64335"/>
                      <a:pt x="23104" y="64169"/>
                    </a:cubicBezTo>
                    <a:cubicBezTo>
                      <a:pt x="23038" y="64028"/>
                      <a:pt x="23028" y="63828"/>
                      <a:pt x="23142" y="63707"/>
                    </a:cubicBezTo>
                    <a:cubicBezTo>
                      <a:pt x="23191" y="63655"/>
                      <a:pt x="23256" y="63624"/>
                      <a:pt x="23328" y="63610"/>
                    </a:cubicBezTo>
                    <a:cubicBezTo>
                      <a:pt x="23336" y="63617"/>
                      <a:pt x="23339" y="63624"/>
                      <a:pt x="23342" y="63631"/>
                    </a:cubicBezTo>
                    <a:cubicBezTo>
                      <a:pt x="23366" y="63662"/>
                      <a:pt x="23396" y="63675"/>
                      <a:pt x="23424" y="63675"/>
                    </a:cubicBezTo>
                    <a:cubicBezTo>
                      <a:pt x="23470" y="63675"/>
                      <a:pt x="23514" y="63640"/>
                      <a:pt x="23522" y="63592"/>
                    </a:cubicBezTo>
                    <a:close/>
                    <a:moveTo>
                      <a:pt x="15625" y="63518"/>
                    </a:moveTo>
                    <a:cubicBezTo>
                      <a:pt x="15643" y="63518"/>
                      <a:pt x="15662" y="63519"/>
                      <a:pt x="15680" y="63520"/>
                    </a:cubicBezTo>
                    <a:cubicBezTo>
                      <a:pt x="15661" y="63567"/>
                      <a:pt x="15706" y="63608"/>
                      <a:pt x="15750" y="63608"/>
                    </a:cubicBezTo>
                    <a:cubicBezTo>
                      <a:pt x="15760" y="63608"/>
                      <a:pt x="15771" y="63605"/>
                      <a:pt x="15781" y="63600"/>
                    </a:cubicBezTo>
                    <a:cubicBezTo>
                      <a:pt x="15798" y="63589"/>
                      <a:pt x="15815" y="63576"/>
                      <a:pt x="15829" y="63562"/>
                    </a:cubicBezTo>
                    <a:cubicBezTo>
                      <a:pt x="16047" y="63669"/>
                      <a:pt x="16112" y="63956"/>
                      <a:pt x="16043" y="64187"/>
                    </a:cubicBezTo>
                    <a:cubicBezTo>
                      <a:pt x="15946" y="64509"/>
                      <a:pt x="15621" y="64712"/>
                      <a:pt x="15352" y="64877"/>
                    </a:cubicBezTo>
                    <a:cubicBezTo>
                      <a:pt x="15183" y="64981"/>
                      <a:pt x="15004" y="65089"/>
                      <a:pt x="14803" y="65105"/>
                    </a:cubicBezTo>
                    <a:cubicBezTo>
                      <a:pt x="14780" y="65108"/>
                      <a:pt x="14757" y="65110"/>
                      <a:pt x="14734" y="65110"/>
                    </a:cubicBezTo>
                    <a:cubicBezTo>
                      <a:pt x="14667" y="65110"/>
                      <a:pt x="14602" y="65098"/>
                      <a:pt x="14540" y="65078"/>
                    </a:cubicBezTo>
                    <a:cubicBezTo>
                      <a:pt x="14520" y="65071"/>
                      <a:pt x="14496" y="65057"/>
                      <a:pt x="14478" y="65047"/>
                    </a:cubicBezTo>
                    <a:cubicBezTo>
                      <a:pt x="14457" y="64968"/>
                      <a:pt x="14433" y="64888"/>
                      <a:pt x="14416" y="64805"/>
                    </a:cubicBezTo>
                    <a:cubicBezTo>
                      <a:pt x="14336" y="64421"/>
                      <a:pt x="14282" y="64035"/>
                      <a:pt x="14243" y="63648"/>
                    </a:cubicBezTo>
                    <a:lnTo>
                      <a:pt x="14243" y="63648"/>
                    </a:lnTo>
                    <a:cubicBezTo>
                      <a:pt x="14339" y="63746"/>
                      <a:pt x="14486" y="63801"/>
                      <a:pt x="14630" y="63801"/>
                    </a:cubicBezTo>
                    <a:cubicBezTo>
                      <a:pt x="14642" y="63801"/>
                      <a:pt x="14655" y="63801"/>
                      <a:pt x="14668" y="63800"/>
                    </a:cubicBezTo>
                    <a:cubicBezTo>
                      <a:pt x="14999" y="63777"/>
                      <a:pt x="15290" y="63518"/>
                      <a:pt x="15625" y="63518"/>
                    </a:cubicBezTo>
                    <a:close/>
                    <a:moveTo>
                      <a:pt x="13977" y="65019"/>
                    </a:moveTo>
                    <a:cubicBezTo>
                      <a:pt x="14071" y="65351"/>
                      <a:pt x="14185" y="65673"/>
                      <a:pt x="14312" y="65990"/>
                    </a:cubicBezTo>
                    <a:cubicBezTo>
                      <a:pt x="14295" y="66001"/>
                      <a:pt x="14278" y="66011"/>
                      <a:pt x="14268" y="66032"/>
                    </a:cubicBezTo>
                    <a:cubicBezTo>
                      <a:pt x="14258" y="66042"/>
                      <a:pt x="14253" y="66056"/>
                      <a:pt x="14247" y="66066"/>
                    </a:cubicBezTo>
                    <a:cubicBezTo>
                      <a:pt x="14240" y="66076"/>
                      <a:pt x="14233" y="66087"/>
                      <a:pt x="14226" y="66097"/>
                    </a:cubicBezTo>
                    <a:cubicBezTo>
                      <a:pt x="14223" y="66104"/>
                      <a:pt x="14219" y="66108"/>
                      <a:pt x="14216" y="66114"/>
                    </a:cubicBezTo>
                    <a:cubicBezTo>
                      <a:pt x="14212" y="66114"/>
                      <a:pt x="14212" y="66114"/>
                      <a:pt x="14212" y="66118"/>
                    </a:cubicBezTo>
                    <a:cubicBezTo>
                      <a:pt x="14205" y="66121"/>
                      <a:pt x="14191" y="66142"/>
                      <a:pt x="14188" y="66146"/>
                    </a:cubicBezTo>
                    <a:cubicBezTo>
                      <a:pt x="14181" y="66156"/>
                      <a:pt x="14171" y="66163"/>
                      <a:pt x="14164" y="66173"/>
                    </a:cubicBezTo>
                    <a:cubicBezTo>
                      <a:pt x="14143" y="66191"/>
                      <a:pt x="14126" y="66211"/>
                      <a:pt x="14105" y="66229"/>
                    </a:cubicBezTo>
                    <a:cubicBezTo>
                      <a:pt x="14102" y="66232"/>
                      <a:pt x="14095" y="66235"/>
                      <a:pt x="14092" y="66239"/>
                    </a:cubicBezTo>
                    <a:cubicBezTo>
                      <a:pt x="14081" y="66245"/>
                      <a:pt x="14071" y="66256"/>
                      <a:pt x="14060" y="66263"/>
                    </a:cubicBezTo>
                    <a:cubicBezTo>
                      <a:pt x="14033" y="66280"/>
                      <a:pt x="14005" y="66298"/>
                      <a:pt x="13984" y="66318"/>
                    </a:cubicBezTo>
                    <a:cubicBezTo>
                      <a:pt x="13977" y="66322"/>
                      <a:pt x="13971" y="66328"/>
                      <a:pt x="13967" y="66332"/>
                    </a:cubicBezTo>
                    <a:cubicBezTo>
                      <a:pt x="13918" y="66156"/>
                      <a:pt x="13870" y="65976"/>
                      <a:pt x="13850" y="65797"/>
                    </a:cubicBezTo>
                    <a:cubicBezTo>
                      <a:pt x="13839" y="65679"/>
                      <a:pt x="13836" y="65566"/>
                      <a:pt x="13843" y="65451"/>
                    </a:cubicBezTo>
                    <a:cubicBezTo>
                      <a:pt x="13888" y="65306"/>
                      <a:pt x="13936" y="65164"/>
                      <a:pt x="13977" y="65019"/>
                    </a:cubicBezTo>
                    <a:close/>
                    <a:moveTo>
                      <a:pt x="24966" y="64871"/>
                    </a:moveTo>
                    <a:cubicBezTo>
                      <a:pt x="25025" y="64985"/>
                      <a:pt x="25093" y="65096"/>
                      <a:pt x="25190" y="65188"/>
                    </a:cubicBezTo>
                    <a:cubicBezTo>
                      <a:pt x="25197" y="65193"/>
                      <a:pt x="25205" y="65196"/>
                      <a:pt x="25215" y="65202"/>
                    </a:cubicBezTo>
                    <a:cubicBezTo>
                      <a:pt x="25243" y="65641"/>
                      <a:pt x="25201" y="66076"/>
                      <a:pt x="25101" y="66502"/>
                    </a:cubicBezTo>
                    <a:cubicBezTo>
                      <a:pt x="25098" y="66467"/>
                      <a:pt x="25093" y="66429"/>
                      <a:pt x="25090" y="66391"/>
                    </a:cubicBezTo>
                    <a:cubicBezTo>
                      <a:pt x="25073" y="66274"/>
                      <a:pt x="25056" y="66153"/>
                      <a:pt x="25028" y="66035"/>
                    </a:cubicBezTo>
                    <a:cubicBezTo>
                      <a:pt x="25015" y="65976"/>
                      <a:pt x="24997" y="65921"/>
                      <a:pt x="24980" y="65866"/>
                    </a:cubicBezTo>
                    <a:cubicBezTo>
                      <a:pt x="24969" y="65835"/>
                      <a:pt x="24959" y="65800"/>
                      <a:pt x="24942" y="65773"/>
                    </a:cubicBezTo>
                    <a:cubicBezTo>
                      <a:pt x="24928" y="65721"/>
                      <a:pt x="24907" y="65673"/>
                      <a:pt x="24894" y="65624"/>
                    </a:cubicBezTo>
                    <a:cubicBezTo>
                      <a:pt x="24870" y="65545"/>
                      <a:pt x="24838" y="65465"/>
                      <a:pt x="24800" y="65389"/>
                    </a:cubicBezTo>
                    <a:cubicBezTo>
                      <a:pt x="24859" y="65217"/>
                      <a:pt x="24914" y="65043"/>
                      <a:pt x="24966" y="64871"/>
                    </a:cubicBezTo>
                    <a:close/>
                    <a:moveTo>
                      <a:pt x="13646" y="66032"/>
                    </a:moveTo>
                    <a:cubicBezTo>
                      <a:pt x="13666" y="66146"/>
                      <a:pt x="13694" y="66260"/>
                      <a:pt x="13729" y="66370"/>
                    </a:cubicBezTo>
                    <a:cubicBezTo>
                      <a:pt x="13808" y="66647"/>
                      <a:pt x="13909" y="66950"/>
                      <a:pt x="13794" y="67234"/>
                    </a:cubicBezTo>
                    <a:cubicBezTo>
                      <a:pt x="13743" y="67365"/>
                      <a:pt x="13646" y="67462"/>
                      <a:pt x="13515" y="67506"/>
                    </a:cubicBezTo>
                    <a:cubicBezTo>
                      <a:pt x="13471" y="67521"/>
                      <a:pt x="13430" y="67527"/>
                      <a:pt x="13390" y="67527"/>
                    </a:cubicBezTo>
                    <a:cubicBezTo>
                      <a:pt x="13335" y="67527"/>
                      <a:pt x="13282" y="67516"/>
                      <a:pt x="13228" y="67500"/>
                    </a:cubicBezTo>
                    <a:cubicBezTo>
                      <a:pt x="13231" y="67396"/>
                      <a:pt x="13245" y="67289"/>
                      <a:pt x="13276" y="67178"/>
                    </a:cubicBezTo>
                    <a:cubicBezTo>
                      <a:pt x="13380" y="66792"/>
                      <a:pt x="13511" y="66411"/>
                      <a:pt x="13646" y="66032"/>
                    </a:cubicBezTo>
                    <a:close/>
                    <a:moveTo>
                      <a:pt x="22717" y="45785"/>
                    </a:moveTo>
                    <a:cubicBezTo>
                      <a:pt x="22969" y="46960"/>
                      <a:pt x="23201" y="48141"/>
                      <a:pt x="23339" y="49340"/>
                    </a:cubicBezTo>
                    <a:cubicBezTo>
                      <a:pt x="23508" y="50791"/>
                      <a:pt x="23367" y="52262"/>
                      <a:pt x="23601" y="53706"/>
                    </a:cubicBezTo>
                    <a:cubicBezTo>
                      <a:pt x="23829" y="55105"/>
                      <a:pt x="24406" y="56425"/>
                      <a:pt x="24741" y="57800"/>
                    </a:cubicBezTo>
                    <a:cubicBezTo>
                      <a:pt x="25080" y="59192"/>
                      <a:pt x="25270" y="60628"/>
                      <a:pt x="25190" y="62059"/>
                    </a:cubicBezTo>
                    <a:cubicBezTo>
                      <a:pt x="25129" y="62049"/>
                      <a:pt x="25068" y="62044"/>
                      <a:pt x="25006" y="62044"/>
                    </a:cubicBezTo>
                    <a:cubicBezTo>
                      <a:pt x="24737" y="62044"/>
                      <a:pt x="24470" y="62134"/>
                      <a:pt x="24248" y="62294"/>
                    </a:cubicBezTo>
                    <a:cubicBezTo>
                      <a:pt x="24099" y="62401"/>
                      <a:pt x="23968" y="62535"/>
                      <a:pt x="23875" y="62695"/>
                    </a:cubicBezTo>
                    <a:cubicBezTo>
                      <a:pt x="23792" y="62830"/>
                      <a:pt x="23716" y="63033"/>
                      <a:pt x="23767" y="63192"/>
                    </a:cubicBezTo>
                    <a:cubicBezTo>
                      <a:pt x="23767" y="63194"/>
                      <a:pt x="23769" y="63196"/>
                      <a:pt x="23772" y="63196"/>
                    </a:cubicBezTo>
                    <a:cubicBezTo>
                      <a:pt x="23774" y="63196"/>
                      <a:pt x="23776" y="63195"/>
                      <a:pt x="23778" y="63192"/>
                    </a:cubicBezTo>
                    <a:cubicBezTo>
                      <a:pt x="23819" y="63123"/>
                      <a:pt x="23837" y="63047"/>
                      <a:pt x="23871" y="62975"/>
                    </a:cubicBezTo>
                    <a:cubicBezTo>
                      <a:pt x="23905" y="62902"/>
                      <a:pt x="23947" y="62830"/>
                      <a:pt x="23992" y="62763"/>
                    </a:cubicBezTo>
                    <a:cubicBezTo>
                      <a:pt x="24078" y="62626"/>
                      <a:pt x="24199" y="62508"/>
                      <a:pt x="24334" y="62418"/>
                    </a:cubicBezTo>
                    <a:cubicBezTo>
                      <a:pt x="24523" y="62295"/>
                      <a:pt x="24744" y="62223"/>
                      <a:pt x="24966" y="62223"/>
                    </a:cubicBezTo>
                    <a:cubicBezTo>
                      <a:pt x="25036" y="62223"/>
                      <a:pt x="25107" y="62230"/>
                      <a:pt x="25176" y="62245"/>
                    </a:cubicBezTo>
                    <a:cubicBezTo>
                      <a:pt x="25128" y="62892"/>
                      <a:pt x="25004" y="63510"/>
                      <a:pt x="24841" y="64121"/>
                    </a:cubicBezTo>
                    <a:cubicBezTo>
                      <a:pt x="24710" y="63917"/>
                      <a:pt x="24531" y="63748"/>
                      <a:pt x="24320" y="63627"/>
                    </a:cubicBezTo>
                    <a:cubicBezTo>
                      <a:pt x="24143" y="63527"/>
                      <a:pt x="23836" y="63432"/>
                      <a:pt x="23556" y="63432"/>
                    </a:cubicBezTo>
                    <a:cubicBezTo>
                      <a:pt x="23517" y="63432"/>
                      <a:pt x="23480" y="63434"/>
                      <a:pt x="23443" y="63437"/>
                    </a:cubicBezTo>
                    <a:cubicBezTo>
                      <a:pt x="23153" y="63033"/>
                      <a:pt x="23108" y="62498"/>
                      <a:pt x="23266" y="62031"/>
                    </a:cubicBezTo>
                    <a:cubicBezTo>
                      <a:pt x="23276" y="62004"/>
                      <a:pt x="23251" y="61984"/>
                      <a:pt x="23228" y="61984"/>
                    </a:cubicBezTo>
                    <a:cubicBezTo>
                      <a:pt x="23216" y="61984"/>
                      <a:pt x="23204" y="61989"/>
                      <a:pt x="23197" y="62001"/>
                    </a:cubicBezTo>
                    <a:cubicBezTo>
                      <a:pt x="22942" y="62452"/>
                      <a:pt x="22987" y="63033"/>
                      <a:pt x="23245" y="63479"/>
                    </a:cubicBezTo>
                    <a:cubicBezTo>
                      <a:pt x="23087" y="63538"/>
                      <a:pt x="22966" y="63655"/>
                      <a:pt x="22942" y="63862"/>
                    </a:cubicBezTo>
                    <a:cubicBezTo>
                      <a:pt x="22904" y="64190"/>
                      <a:pt x="23156" y="64460"/>
                      <a:pt x="23408" y="64633"/>
                    </a:cubicBezTo>
                    <a:cubicBezTo>
                      <a:pt x="23318" y="64660"/>
                      <a:pt x="23236" y="64702"/>
                      <a:pt x="23156" y="64761"/>
                    </a:cubicBezTo>
                    <a:cubicBezTo>
                      <a:pt x="23049" y="64840"/>
                      <a:pt x="22959" y="64940"/>
                      <a:pt x="22901" y="65061"/>
                    </a:cubicBezTo>
                    <a:cubicBezTo>
                      <a:pt x="22852" y="65161"/>
                      <a:pt x="22818" y="65296"/>
                      <a:pt x="22880" y="65396"/>
                    </a:cubicBezTo>
                    <a:cubicBezTo>
                      <a:pt x="22883" y="65401"/>
                      <a:pt x="22888" y="65404"/>
                      <a:pt x="22894" y="65404"/>
                    </a:cubicBezTo>
                    <a:cubicBezTo>
                      <a:pt x="22899" y="65404"/>
                      <a:pt x="22904" y="65401"/>
                      <a:pt x="22907" y="65396"/>
                    </a:cubicBezTo>
                    <a:cubicBezTo>
                      <a:pt x="22966" y="65309"/>
                      <a:pt x="22987" y="65202"/>
                      <a:pt x="23038" y="65110"/>
                    </a:cubicBezTo>
                    <a:cubicBezTo>
                      <a:pt x="23097" y="65009"/>
                      <a:pt x="23183" y="64926"/>
                      <a:pt x="23280" y="64864"/>
                    </a:cubicBezTo>
                    <a:cubicBezTo>
                      <a:pt x="23398" y="64793"/>
                      <a:pt x="23527" y="64760"/>
                      <a:pt x="23658" y="64760"/>
                    </a:cubicBezTo>
                    <a:cubicBezTo>
                      <a:pt x="23774" y="64760"/>
                      <a:pt x="23890" y="64786"/>
                      <a:pt x="23999" y="64833"/>
                    </a:cubicBezTo>
                    <a:cubicBezTo>
                      <a:pt x="24210" y="64919"/>
                      <a:pt x="24375" y="65078"/>
                      <a:pt x="24500" y="65265"/>
                    </a:cubicBezTo>
                    <a:cubicBezTo>
                      <a:pt x="24393" y="65596"/>
                      <a:pt x="24282" y="65928"/>
                      <a:pt x="24175" y="66263"/>
                    </a:cubicBezTo>
                    <a:cubicBezTo>
                      <a:pt x="23726" y="67642"/>
                      <a:pt x="23512" y="69061"/>
                      <a:pt x="23298" y="70494"/>
                    </a:cubicBezTo>
                    <a:cubicBezTo>
                      <a:pt x="22852" y="73483"/>
                      <a:pt x="22445" y="76475"/>
                      <a:pt x="22033" y="79466"/>
                    </a:cubicBezTo>
                    <a:cubicBezTo>
                      <a:pt x="21926" y="80247"/>
                      <a:pt x="21781" y="81034"/>
                      <a:pt x="21761" y="81822"/>
                    </a:cubicBezTo>
                    <a:cubicBezTo>
                      <a:pt x="21747" y="82213"/>
                      <a:pt x="21774" y="82606"/>
                      <a:pt x="21864" y="82986"/>
                    </a:cubicBezTo>
                    <a:cubicBezTo>
                      <a:pt x="21957" y="83377"/>
                      <a:pt x="22120" y="83743"/>
                      <a:pt x="22261" y="84116"/>
                    </a:cubicBezTo>
                    <a:cubicBezTo>
                      <a:pt x="22507" y="84762"/>
                      <a:pt x="22780" y="85677"/>
                      <a:pt x="22233" y="86251"/>
                    </a:cubicBezTo>
                    <a:cubicBezTo>
                      <a:pt x="22049" y="86441"/>
                      <a:pt x="21779" y="86570"/>
                      <a:pt x="21510" y="86570"/>
                    </a:cubicBezTo>
                    <a:cubicBezTo>
                      <a:pt x="21456" y="86570"/>
                      <a:pt x="21402" y="86565"/>
                      <a:pt x="21349" y="86554"/>
                    </a:cubicBezTo>
                    <a:cubicBezTo>
                      <a:pt x="20997" y="86479"/>
                      <a:pt x="20820" y="86143"/>
                      <a:pt x="20683" y="85836"/>
                    </a:cubicBezTo>
                    <a:cubicBezTo>
                      <a:pt x="20627" y="85363"/>
                      <a:pt x="20600" y="84883"/>
                      <a:pt x="20600" y="84399"/>
                    </a:cubicBezTo>
                    <a:cubicBezTo>
                      <a:pt x="20592" y="83096"/>
                      <a:pt x="20762" y="81805"/>
                      <a:pt x="20962" y="80523"/>
                    </a:cubicBezTo>
                    <a:cubicBezTo>
                      <a:pt x="21166" y="79245"/>
                      <a:pt x="21397" y="77970"/>
                      <a:pt x="21533" y="76685"/>
                    </a:cubicBezTo>
                    <a:cubicBezTo>
                      <a:pt x="21667" y="75376"/>
                      <a:pt x="21653" y="74067"/>
                      <a:pt x="21595" y="72750"/>
                    </a:cubicBezTo>
                    <a:cubicBezTo>
                      <a:pt x="21536" y="71435"/>
                      <a:pt x="21450" y="70118"/>
                      <a:pt x="21515" y="68799"/>
                    </a:cubicBezTo>
                    <a:cubicBezTo>
                      <a:pt x="21577" y="67476"/>
                      <a:pt x="21839" y="66177"/>
                      <a:pt x="22030" y="64864"/>
                    </a:cubicBezTo>
                    <a:cubicBezTo>
                      <a:pt x="22212" y="63582"/>
                      <a:pt x="22265" y="62301"/>
                      <a:pt x="22203" y="61006"/>
                    </a:cubicBezTo>
                    <a:cubicBezTo>
                      <a:pt x="22140" y="59672"/>
                      <a:pt x="21995" y="58345"/>
                      <a:pt x="21916" y="57012"/>
                    </a:cubicBezTo>
                    <a:cubicBezTo>
                      <a:pt x="21912" y="56947"/>
                      <a:pt x="21909" y="56881"/>
                      <a:pt x="21906" y="56815"/>
                    </a:cubicBezTo>
                    <a:lnTo>
                      <a:pt x="21906" y="56815"/>
                    </a:lnTo>
                    <a:cubicBezTo>
                      <a:pt x="21978" y="56908"/>
                      <a:pt x="22057" y="56991"/>
                      <a:pt x="22123" y="57063"/>
                    </a:cubicBezTo>
                    <a:cubicBezTo>
                      <a:pt x="22375" y="57326"/>
                      <a:pt x="22679" y="57554"/>
                      <a:pt x="22866" y="57876"/>
                    </a:cubicBezTo>
                    <a:cubicBezTo>
                      <a:pt x="23083" y="58249"/>
                      <a:pt x="23032" y="58691"/>
                      <a:pt x="23000" y="59102"/>
                    </a:cubicBezTo>
                    <a:cubicBezTo>
                      <a:pt x="22976" y="59426"/>
                      <a:pt x="22925" y="59941"/>
                      <a:pt x="23211" y="60172"/>
                    </a:cubicBezTo>
                    <a:cubicBezTo>
                      <a:pt x="23214" y="60174"/>
                      <a:pt x="23217" y="60175"/>
                      <a:pt x="23220" y="60175"/>
                    </a:cubicBezTo>
                    <a:cubicBezTo>
                      <a:pt x="23229" y="60175"/>
                      <a:pt x="23238" y="60168"/>
                      <a:pt x="23236" y="60156"/>
                    </a:cubicBezTo>
                    <a:cubicBezTo>
                      <a:pt x="23191" y="59945"/>
                      <a:pt x="23118" y="59765"/>
                      <a:pt x="23118" y="59544"/>
                    </a:cubicBezTo>
                    <a:cubicBezTo>
                      <a:pt x="23121" y="59337"/>
                      <a:pt x="23156" y="59130"/>
                      <a:pt x="23183" y="58922"/>
                    </a:cubicBezTo>
                    <a:cubicBezTo>
                      <a:pt x="23183" y="58912"/>
                      <a:pt x="23183" y="58902"/>
                      <a:pt x="23187" y="58887"/>
                    </a:cubicBezTo>
                    <a:cubicBezTo>
                      <a:pt x="23207" y="58940"/>
                      <a:pt x="23236" y="58988"/>
                      <a:pt x="23263" y="59033"/>
                    </a:cubicBezTo>
                    <a:cubicBezTo>
                      <a:pt x="23318" y="59123"/>
                      <a:pt x="23391" y="59206"/>
                      <a:pt x="23470" y="59275"/>
                    </a:cubicBezTo>
                    <a:cubicBezTo>
                      <a:pt x="23553" y="59348"/>
                      <a:pt x="23639" y="59392"/>
                      <a:pt x="23746" y="59423"/>
                    </a:cubicBezTo>
                    <a:cubicBezTo>
                      <a:pt x="23749" y="59424"/>
                      <a:pt x="23751" y="59424"/>
                      <a:pt x="23753" y="59424"/>
                    </a:cubicBezTo>
                    <a:cubicBezTo>
                      <a:pt x="23773" y="59424"/>
                      <a:pt x="23782" y="59394"/>
                      <a:pt x="23764" y="59382"/>
                    </a:cubicBezTo>
                    <a:cubicBezTo>
                      <a:pt x="23609" y="59275"/>
                      <a:pt x="23464" y="59136"/>
                      <a:pt x="23377" y="58967"/>
                    </a:cubicBezTo>
                    <a:cubicBezTo>
                      <a:pt x="23332" y="58884"/>
                      <a:pt x="23301" y="58795"/>
                      <a:pt x="23284" y="58705"/>
                    </a:cubicBezTo>
                    <a:cubicBezTo>
                      <a:pt x="23277" y="58659"/>
                      <a:pt x="23274" y="58615"/>
                      <a:pt x="23270" y="58570"/>
                    </a:cubicBezTo>
                    <a:cubicBezTo>
                      <a:pt x="23266" y="58522"/>
                      <a:pt x="23256" y="58473"/>
                      <a:pt x="23256" y="58422"/>
                    </a:cubicBezTo>
                    <a:cubicBezTo>
                      <a:pt x="23256" y="58394"/>
                      <a:pt x="23236" y="58377"/>
                      <a:pt x="23215" y="58366"/>
                    </a:cubicBezTo>
                    <a:cubicBezTo>
                      <a:pt x="23207" y="58183"/>
                      <a:pt x="23170" y="58004"/>
                      <a:pt x="23087" y="57830"/>
                    </a:cubicBezTo>
                    <a:cubicBezTo>
                      <a:pt x="22938" y="57527"/>
                      <a:pt x="22686" y="57291"/>
                      <a:pt x="22451" y="57057"/>
                    </a:cubicBezTo>
                    <a:cubicBezTo>
                      <a:pt x="22330" y="56932"/>
                      <a:pt x="22209" y="56808"/>
                      <a:pt x="22109" y="56670"/>
                    </a:cubicBezTo>
                    <a:cubicBezTo>
                      <a:pt x="22013" y="56535"/>
                      <a:pt x="21971" y="56373"/>
                      <a:pt x="21881" y="56234"/>
                    </a:cubicBezTo>
                    <a:cubicBezTo>
                      <a:pt x="21847" y="55057"/>
                      <a:pt x="21892" y="53889"/>
                      <a:pt x="21999" y="52708"/>
                    </a:cubicBezTo>
                    <a:cubicBezTo>
                      <a:pt x="22120" y="51360"/>
                      <a:pt x="22254" y="49903"/>
                      <a:pt x="21809" y="48597"/>
                    </a:cubicBezTo>
                    <a:cubicBezTo>
                      <a:pt x="21844" y="48493"/>
                      <a:pt x="21874" y="48390"/>
                      <a:pt x="21906" y="48286"/>
                    </a:cubicBezTo>
                    <a:cubicBezTo>
                      <a:pt x="22067" y="47695"/>
                      <a:pt x="22161" y="47073"/>
                      <a:pt x="22382" y="46500"/>
                    </a:cubicBezTo>
                    <a:cubicBezTo>
                      <a:pt x="22475" y="46255"/>
                      <a:pt x="22603" y="46020"/>
                      <a:pt x="22717" y="45785"/>
                    </a:cubicBezTo>
                    <a:close/>
                    <a:moveTo>
                      <a:pt x="16865" y="46815"/>
                    </a:moveTo>
                    <a:cubicBezTo>
                      <a:pt x="16890" y="46960"/>
                      <a:pt x="16911" y="47105"/>
                      <a:pt x="16935" y="47246"/>
                    </a:cubicBezTo>
                    <a:cubicBezTo>
                      <a:pt x="16969" y="47454"/>
                      <a:pt x="16993" y="47664"/>
                      <a:pt x="17038" y="47868"/>
                    </a:cubicBezTo>
                    <a:cubicBezTo>
                      <a:pt x="17090" y="48089"/>
                      <a:pt x="17173" y="48296"/>
                      <a:pt x="17204" y="48521"/>
                    </a:cubicBezTo>
                    <a:cubicBezTo>
                      <a:pt x="17270" y="48959"/>
                      <a:pt x="17325" y="49402"/>
                      <a:pt x="17367" y="49844"/>
                    </a:cubicBezTo>
                    <a:cubicBezTo>
                      <a:pt x="17449" y="50700"/>
                      <a:pt x="17491" y="51561"/>
                      <a:pt x="17515" y="52421"/>
                    </a:cubicBezTo>
                    <a:cubicBezTo>
                      <a:pt x="17556" y="53830"/>
                      <a:pt x="17512" y="55244"/>
                      <a:pt x="17401" y="56653"/>
                    </a:cubicBezTo>
                    <a:cubicBezTo>
                      <a:pt x="17321" y="56708"/>
                      <a:pt x="17249" y="56777"/>
                      <a:pt x="17180" y="56835"/>
                    </a:cubicBezTo>
                    <a:cubicBezTo>
                      <a:pt x="17052" y="56943"/>
                      <a:pt x="16924" y="57047"/>
                      <a:pt x="16796" y="57154"/>
                    </a:cubicBezTo>
                    <a:cubicBezTo>
                      <a:pt x="16582" y="57330"/>
                      <a:pt x="16334" y="57503"/>
                      <a:pt x="16195" y="57747"/>
                    </a:cubicBezTo>
                    <a:cubicBezTo>
                      <a:pt x="16053" y="57993"/>
                      <a:pt x="16074" y="58273"/>
                      <a:pt x="16057" y="58546"/>
                    </a:cubicBezTo>
                    <a:cubicBezTo>
                      <a:pt x="16043" y="58801"/>
                      <a:pt x="15946" y="59115"/>
                      <a:pt x="15667" y="59185"/>
                    </a:cubicBezTo>
                    <a:cubicBezTo>
                      <a:pt x="15627" y="59195"/>
                      <a:pt x="15632" y="59265"/>
                      <a:pt x="15672" y="59265"/>
                    </a:cubicBezTo>
                    <a:cubicBezTo>
                      <a:pt x="15673" y="59265"/>
                      <a:pt x="15675" y="59265"/>
                      <a:pt x="15677" y="59265"/>
                    </a:cubicBezTo>
                    <a:cubicBezTo>
                      <a:pt x="16112" y="59209"/>
                      <a:pt x="16178" y="58788"/>
                      <a:pt x="16227" y="58407"/>
                    </a:cubicBezTo>
                    <a:cubicBezTo>
                      <a:pt x="16268" y="58460"/>
                      <a:pt x="16305" y="58511"/>
                      <a:pt x="16337" y="58570"/>
                    </a:cubicBezTo>
                    <a:cubicBezTo>
                      <a:pt x="16396" y="58684"/>
                      <a:pt x="16437" y="58809"/>
                      <a:pt x="16455" y="58936"/>
                    </a:cubicBezTo>
                    <a:cubicBezTo>
                      <a:pt x="16499" y="59202"/>
                      <a:pt x="16437" y="59455"/>
                      <a:pt x="16330" y="59696"/>
                    </a:cubicBezTo>
                    <a:cubicBezTo>
                      <a:pt x="16327" y="59704"/>
                      <a:pt x="16333" y="59712"/>
                      <a:pt x="16339" y="59712"/>
                    </a:cubicBezTo>
                    <a:cubicBezTo>
                      <a:pt x="16340" y="59712"/>
                      <a:pt x="16342" y="59711"/>
                      <a:pt x="16343" y="59710"/>
                    </a:cubicBezTo>
                    <a:cubicBezTo>
                      <a:pt x="16523" y="59499"/>
                      <a:pt x="16579" y="59202"/>
                      <a:pt x="16554" y="58933"/>
                    </a:cubicBezTo>
                    <a:cubicBezTo>
                      <a:pt x="16533" y="58688"/>
                      <a:pt x="16437" y="58401"/>
                      <a:pt x="16254" y="58221"/>
                    </a:cubicBezTo>
                    <a:cubicBezTo>
                      <a:pt x="16261" y="58166"/>
                      <a:pt x="16271" y="58114"/>
                      <a:pt x="16285" y="58066"/>
                    </a:cubicBezTo>
                    <a:cubicBezTo>
                      <a:pt x="16368" y="57747"/>
                      <a:pt x="16620" y="57565"/>
                      <a:pt x="16865" y="57364"/>
                    </a:cubicBezTo>
                    <a:cubicBezTo>
                      <a:pt x="16993" y="57257"/>
                      <a:pt x="17121" y="57154"/>
                      <a:pt x="17252" y="57047"/>
                    </a:cubicBezTo>
                    <a:cubicBezTo>
                      <a:pt x="17290" y="57015"/>
                      <a:pt x="17332" y="56985"/>
                      <a:pt x="17377" y="56953"/>
                    </a:cubicBezTo>
                    <a:lnTo>
                      <a:pt x="17377" y="56953"/>
                    </a:lnTo>
                    <a:cubicBezTo>
                      <a:pt x="17356" y="57195"/>
                      <a:pt x="17332" y="57433"/>
                      <a:pt x="17308" y="57672"/>
                    </a:cubicBezTo>
                    <a:cubicBezTo>
                      <a:pt x="17131" y="59423"/>
                      <a:pt x="16848" y="61167"/>
                      <a:pt x="16852" y="62929"/>
                    </a:cubicBezTo>
                    <a:cubicBezTo>
                      <a:pt x="16858" y="64678"/>
                      <a:pt x="17183" y="66405"/>
                      <a:pt x="17335" y="68146"/>
                    </a:cubicBezTo>
                    <a:cubicBezTo>
                      <a:pt x="17487" y="69897"/>
                      <a:pt x="17504" y="71652"/>
                      <a:pt x="17401" y="73407"/>
                    </a:cubicBezTo>
                    <a:cubicBezTo>
                      <a:pt x="17300" y="75148"/>
                      <a:pt x="17193" y="76854"/>
                      <a:pt x="17435" y="78592"/>
                    </a:cubicBezTo>
                    <a:cubicBezTo>
                      <a:pt x="17670" y="80282"/>
                      <a:pt x="18143" y="81926"/>
                      <a:pt x="18413" y="83608"/>
                    </a:cubicBezTo>
                    <a:cubicBezTo>
                      <a:pt x="18482" y="84036"/>
                      <a:pt x="18561" y="84475"/>
                      <a:pt x="18555" y="84910"/>
                    </a:cubicBezTo>
                    <a:cubicBezTo>
                      <a:pt x="18548" y="85363"/>
                      <a:pt x="18323" y="85660"/>
                      <a:pt x="18113" y="86033"/>
                    </a:cubicBezTo>
                    <a:cubicBezTo>
                      <a:pt x="18026" y="86192"/>
                      <a:pt x="17963" y="86355"/>
                      <a:pt x="17919" y="86520"/>
                    </a:cubicBezTo>
                    <a:cubicBezTo>
                      <a:pt x="17860" y="86534"/>
                      <a:pt x="17802" y="86554"/>
                      <a:pt x="17746" y="86568"/>
                    </a:cubicBezTo>
                    <a:cubicBezTo>
                      <a:pt x="17622" y="86603"/>
                      <a:pt x="17501" y="86648"/>
                      <a:pt x="17387" y="86703"/>
                    </a:cubicBezTo>
                    <a:cubicBezTo>
                      <a:pt x="17304" y="86744"/>
                      <a:pt x="17231" y="86793"/>
                      <a:pt x="17163" y="86848"/>
                    </a:cubicBezTo>
                    <a:cubicBezTo>
                      <a:pt x="17149" y="86848"/>
                      <a:pt x="17134" y="86852"/>
                      <a:pt x="17128" y="86862"/>
                    </a:cubicBezTo>
                    <a:cubicBezTo>
                      <a:pt x="17114" y="86880"/>
                      <a:pt x="17090" y="86887"/>
                      <a:pt x="17063" y="86887"/>
                    </a:cubicBezTo>
                    <a:cubicBezTo>
                      <a:pt x="17044" y="86887"/>
                      <a:pt x="17023" y="86883"/>
                      <a:pt x="17003" y="86879"/>
                    </a:cubicBezTo>
                    <a:cubicBezTo>
                      <a:pt x="16686" y="86696"/>
                      <a:pt x="16513" y="86379"/>
                      <a:pt x="16440" y="86026"/>
                    </a:cubicBezTo>
                    <a:cubicBezTo>
                      <a:pt x="16471" y="85981"/>
                      <a:pt x="16492" y="85929"/>
                      <a:pt x="16503" y="85874"/>
                    </a:cubicBezTo>
                    <a:cubicBezTo>
                      <a:pt x="16511" y="85825"/>
                      <a:pt x="16472" y="85786"/>
                      <a:pt x="16431" y="85786"/>
                    </a:cubicBezTo>
                    <a:cubicBezTo>
                      <a:pt x="16422" y="85786"/>
                      <a:pt x="16414" y="85787"/>
                      <a:pt x="16406" y="85791"/>
                    </a:cubicBezTo>
                    <a:cubicBezTo>
                      <a:pt x="16402" y="85722"/>
                      <a:pt x="16399" y="85653"/>
                      <a:pt x="16402" y="85588"/>
                    </a:cubicBezTo>
                    <a:cubicBezTo>
                      <a:pt x="16420" y="84962"/>
                      <a:pt x="16731" y="84371"/>
                      <a:pt x="16941" y="83798"/>
                    </a:cubicBezTo>
                    <a:cubicBezTo>
                      <a:pt x="17397" y="82557"/>
                      <a:pt x="17377" y="81276"/>
                      <a:pt x="17204" y="79984"/>
                    </a:cubicBezTo>
                    <a:cubicBezTo>
                      <a:pt x="17031" y="78692"/>
                      <a:pt x="16724" y="77417"/>
                      <a:pt x="16603" y="76116"/>
                    </a:cubicBezTo>
                    <a:cubicBezTo>
                      <a:pt x="16482" y="74792"/>
                      <a:pt x="16530" y="73462"/>
                      <a:pt x="16471" y="72136"/>
                    </a:cubicBezTo>
                    <a:cubicBezTo>
                      <a:pt x="16416" y="70843"/>
                      <a:pt x="16257" y="69548"/>
                      <a:pt x="15777" y="68336"/>
                    </a:cubicBezTo>
                    <a:cubicBezTo>
                      <a:pt x="15369" y="67307"/>
                      <a:pt x="14834" y="66328"/>
                      <a:pt x="14530" y="65268"/>
                    </a:cubicBezTo>
                    <a:lnTo>
                      <a:pt x="14530" y="65268"/>
                    </a:lnTo>
                    <a:cubicBezTo>
                      <a:pt x="14564" y="65275"/>
                      <a:pt x="14596" y="65282"/>
                      <a:pt x="14623" y="65285"/>
                    </a:cubicBezTo>
                    <a:cubicBezTo>
                      <a:pt x="14655" y="65289"/>
                      <a:pt x="14686" y="65291"/>
                      <a:pt x="14717" y="65291"/>
                    </a:cubicBezTo>
                    <a:cubicBezTo>
                      <a:pt x="14863" y="65291"/>
                      <a:pt x="15003" y="65253"/>
                      <a:pt x="15135" y="65196"/>
                    </a:cubicBezTo>
                    <a:cubicBezTo>
                      <a:pt x="15315" y="65116"/>
                      <a:pt x="15484" y="65006"/>
                      <a:pt x="15646" y="64895"/>
                    </a:cubicBezTo>
                    <a:cubicBezTo>
                      <a:pt x="15650" y="64892"/>
                      <a:pt x="15653" y="64888"/>
                      <a:pt x="15656" y="64885"/>
                    </a:cubicBezTo>
                    <a:cubicBezTo>
                      <a:pt x="15656" y="64895"/>
                      <a:pt x="15656" y="64906"/>
                      <a:pt x="15660" y="64916"/>
                    </a:cubicBezTo>
                    <a:cubicBezTo>
                      <a:pt x="15715" y="65081"/>
                      <a:pt x="15801" y="65237"/>
                      <a:pt x="15916" y="65368"/>
                    </a:cubicBezTo>
                    <a:cubicBezTo>
                      <a:pt x="15970" y="65434"/>
                      <a:pt x="16036" y="65489"/>
                      <a:pt x="16106" y="65537"/>
                    </a:cubicBezTo>
                    <a:cubicBezTo>
                      <a:pt x="16140" y="65561"/>
                      <a:pt x="16174" y="65582"/>
                      <a:pt x="16209" y="65603"/>
                    </a:cubicBezTo>
                    <a:cubicBezTo>
                      <a:pt x="16230" y="65614"/>
                      <a:pt x="16247" y="65628"/>
                      <a:pt x="16268" y="65634"/>
                    </a:cubicBezTo>
                    <a:cubicBezTo>
                      <a:pt x="16289" y="65638"/>
                      <a:pt x="16310" y="65638"/>
                      <a:pt x="16326" y="65638"/>
                    </a:cubicBezTo>
                    <a:cubicBezTo>
                      <a:pt x="16340" y="65638"/>
                      <a:pt x="16347" y="65624"/>
                      <a:pt x="16340" y="65614"/>
                    </a:cubicBezTo>
                    <a:cubicBezTo>
                      <a:pt x="16330" y="65600"/>
                      <a:pt x="16323" y="65586"/>
                      <a:pt x="16310" y="65572"/>
                    </a:cubicBezTo>
                    <a:cubicBezTo>
                      <a:pt x="16299" y="65555"/>
                      <a:pt x="16278" y="65545"/>
                      <a:pt x="16264" y="65534"/>
                    </a:cubicBezTo>
                    <a:cubicBezTo>
                      <a:pt x="16233" y="65510"/>
                      <a:pt x="16206" y="65486"/>
                      <a:pt x="16178" y="65462"/>
                    </a:cubicBezTo>
                    <a:cubicBezTo>
                      <a:pt x="16123" y="65406"/>
                      <a:pt x="16071" y="65348"/>
                      <a:pt x="16023" y="65285"/>
                    </a:cubicBezTo>
                    <a:cubicBezTo>
                      <a:pt x="15926" y="65161"/>
                      <a:pt x="15857" y="65023"/>
                      <a:pt x="15819" y="64871"/>
                    </a:cubicBezTo>
                    <a:cubicBezTo>
                      <a:pt x="15808" y="64833"/>
                      <a:pt x="15777" y="64815"/>
                      <a:pt x="15746" y="64815"/>
                    </a:cubicBezTo>
                    <a:cubicBezTo>
                      <a:pt x="15854" y="64732"/>
                      <a:pt x="15953" y="64643"/>
                      <a:pt x="16036" y="64536"/>
                    </a:cubicBezTo>
                    <a:cubicBezTo>
                      <a:pt x="16222" y="64294"/>
                      <a:pt x="16299" y="63959"/>
                      <a:pt x="16154" y="63675"/>
                    </a:cubicBezTo>
                    <a:cubicBezTo>
                      <a:pt x="16095" y="63562"/>
                      <a:pt x="16009" y="63485"/>
                      <a:pt x="15912" y="63441"/>
                    </a:cubicBezTo>
                    <a:cubicBezTo>
                      <a:pt x="15922" y="63420"/>
                      <a:pt x="15932" y="63399"/>
                      <a:pt x="15940" y="63379"/>
                    </a:cubicBezTo>
                    <a:cubicBezTo>
                      <a:pt x="15978" y="63296"/>
                      <a:pt x="16005" y="63213"/>
                      <a:pt x="16015" y="63123"/>
                    </a:cubicBezTo>
                    <a:cubicBezTo>
                      <a:pt x="16043" y="62943"/>
                      <a:pt x="16023" y="62771"/>
                      <a:pt x="15943" y="62608"/>
                    </a:cubicBezTo>
                    <a:cubicBezTo>
                      <a:pt x="15937" y="62597"/>
                      <a:pt x="15927" y="62593"/>
                      <a:pt x="15918" y="62593"/>
                    </a:cubicBezTo>
                    <a:cubicBezTo>
                      <a:pt x="15899" y="62593"/>
                      <a:pt x="15880" y="62610"/>
                      <a:pt x="15884" y="62632"/>
                    </a:cubicBezTo>
                    <a:cubicBezTo>
                      <a:pt x="15926" y="62784"/>
                      <a:pt x="15929" y="62950"/>
                      <a:pt x="15891" y="63102"/>
                    </a:cubicBezTo>
                    <a:cubicBezTo>
                      <a:pt x="15874" y="63175"/>
                      <a:pt x="15846" y="63244"/>
                      <a:pt x="15812" y="63313"/>
                    </a:cubicBezTo>
                    <a:cubicBezTo>
                      <a:pt x="15795" y="63340"/>
                      <a:pt x="15777" y="63369"/>
                      <a:pt x="15757" y="63396"/>
                    </a:cubicBezTo>
                    <a:cubicBezTo>
                      <a:pt x="15721" y="63390"/>
                      <a:pt x="15685" y="63388"/>
                      <a:pt x="15648" y="63388"/>
                    </a:cubicBezTo>
                    <a:cubicBezTo>
                      <a:pt x="15527" y="63388"/>
                      <a:pt x="15400" y="63416"/>
                      <a:pt x="15283" y="63461"/>
                    </a:cubicBezTo>
                    <a:cubicBezTo>
                      <a:pt x="15073" y="63548"/>
                      <a:pt x="14869" y="63686"/>
                      <a:pt x="14634" y="63700"/>
                    </a:cubicBezTo>
                    <a:cubicBezTo>
                      <a:pt x="14627" y="63700"/>
                      <a:pt x="14620" y="63701"/>
                      <a:pt x="14613" y="63701"/>
                    </a:cubicBezTo>
                    <a:cubicBezTo>
                      <a:pt x="14463" y="63701"/>
                      <a:pt x="14302" y="63632"/>
                      <a:pt x="14229" y="63503"/>
                    </a:cubicBezTo>
                    <a:cubicBezTo>
                      <a:pt x="14195" y="63109"/>
                      <a:pt x="14178" y="62715"/>
                      <a:pt x="14167" y="62321"/>
                    </a:cubicBezTo>
                    <a:lnTo>
                      <a:pt x="14167" y="62321"/>
                    </a:lnTo>
                    <a:cubicBezTo>
                      <a:pt x="14226" y="62360"/>
                      <a:pt x="14288" y="62394"/>
                      <a:pt x="14350" y="62422"/>
                    </a:cubicBezTo>
                    <a:cubicBezTo>
                      <a:pt x="14506" y="62498"/>
                      <a:pt x="14672" y="62556"/>
                      <a:pt x="14830" y="62622"/>
                    </a:cubicBezTo>
                    <a:cubicBezTo>
                      <a:pt x="14976" y="62685"/>
                      <a:pt x="15114" y="62760"/>
                      <a:pt x="15238" y="62857"/>
                    </a:cubicBezTo>
                    <a:cubicBezTo>
                      <a:pt x="15304" y="62905"/>
                      <a:pt x="15366" y="62961"/>
                      <a:pt x="15414" y="63029"/>
                    </a:cubicBezTo>
                    <a:cubicBezTo>
                      <a:pt x="15456" y="63088"/>
                      <a:pt x="15480" y="63154"/>
                      <a:pt x="15529" y="63209"/>
                    </a:cubicBezTo>
                    <a:cubicBezTo>
                      <a:pt x="15532" y="63212"/>
                      <a:pt x="15536" y="63213"/>
                      <a:pt x="15540" y="63213"/>
                    </a:cubicBezTo>
                    <a:cubicBezTo>
                      <a:pt x="15547" y="63213"/>
                      <a:pt x="15554" y="63209"/>
                      <a:pt x="15556" y="63203"/>
                    </a:cubicBezTo>
                    <a:cubicBezTo>
                      <a:pt x="15594" y="63068"/>
                      <a:pt x="15484" y="62916"/>
                      <a:pt x="15404" y="62819"/>
                    </a:cubicBezTo>
                    <a:cubicBezTo>
                      <a:pt x="15297" y="62691"/>
                      <a:pt x="15155" y="62598"/>
                      <a:pt x="15010" y="62519"/>
                    </a:cubicBezTo>
                    <a:cubicBezTo>
                      <a:pt x="14854" y="62439"/>
                      <a:pt x="14693" y="62377"/>
                      <a:pt x="14534" y="62301"/>
                    </a:cubicBezTo>
                    <a:cubicBezTo>
                      <a:pt x="14454" y="62259"/>
                      <a:pt x="14378" y="62218"/>
                      <a:pt x="14306" y="62170"/>
                    </a:cubicBezTo>
                    <a:cubicBezTo>
                      <a:pt x="14268" y="62146"/>
                      <a:pt x="14233" y="62121"/>
                      <a:pt x="14202" y="62093"/>
                    </a:cubicBezTo>
                    <a:cubicBezTo>
                      <a:pt x="14188" y="62079"/>
                      <a:pt x="14175" y="62066"/>
                      <a:pt x="14164" y="62055"/>
                    </a:cubicBezTo>
                    <a:cubicBezTo>
                      <a:pt x="14157" y="61641"/>
                      <a:pt x="14157" y="61230"/>
                      <a:pt x="14161" y="60822"/>
                    </a:cubicBezTo>
                    <a:cubicBezTo>
                      <a:pt x="14167" y="60135"/>
                      <a:pt x="14199" y="59447"/>
                      <a:pt x="14336" y="58774"/>
                    </a:cubicBezTo>
                    <a:cubicBezTo>
                      <a:pt x="14475" y="58111"/>
                      <a:pt x="14723" y="57478"/>
                      <a:pt x="14990" y="56856"/>
                    </a:cubicBezTo>
                    <a:cubicBezTo>
                      <a:pt x="15276" y="56186"/>
                      <a:pt x="15570" y="55520"/>
                      <a:pt x="15787" y="54822"/>
                    </a:cubicBezTo>
                    <a:cubicBezTo>
                      <a:pt x="15999" y="54134"/>
                      <a:pt x="16150" y="53430"/>
                      <a:pt x="16243" y="52715"/>
                    </a:cubicBezTo>
                    <a:cubicBezTo>
                      <a:pt x="16434" y="51274"/>
                      <a:pt x="16372" y="49817"/>
                      <a:pt x="16074" y="48396"/>
                    </a:cubicBezTo>
                    <a:cubicBezTo>
                      <a:pt x="16074" y="48386"/>
                      <a:pt x="16071" y="48383"/>
                      <a:pt x="16067" y="48376"/>
                    </a:cubicBezTo>
                    <a:cubicBezTo>
                      <a:pt x="16195" y="48120"/>
                      <a:pt x="16319" y="47865"/>
                      <a:pt x="16440" y="47609"/>
                    </a:cubicBezTo>
                    <a:cubicBezTo>
                      <a:pt x="16523" y="47433"/>
                      <a:pt x="16610" y="47260"/>
                      <a:pt x="16703" y="47091"/>
                    </a:cubicBezTo>
                    <a:cubicBezTo>
                      <a:pt x="16755" y="46998"/>
                      <a:pt x="16814" y="46907"/>
                      <a:pt x="16865" y="46815"/>
                    </a:cubicBezTo>
                    <a:close/>
                    <a:moveTo>
                      <a:pt x="18331" y="0"/>
                    </a:moveTo>
                    <a:cubicBezTo>
                      <a:pt x="18329" y="0"/>
                      <a:pt x="18326" y="1"/>
                      <a:pt x="18323" y="3"/>
                    </a:cubicBezTo>
                    <a:cubicBezTo>
                      <a:pt x="17909" y="300"/>
                      <a:pt x="17539" y="701"/>
                      <a:pt x="17201" y="1085"/>
                    </a:cubicBezTo>
                    <a:cubicBezTo>
                      <a:pt x="16865" y="1464"/>
                      <a:pt x="16554" y="1882"/>
                      <a:pt x="16351" y="2352"/>
                    </a:cubicBezTo>
                    <a:cubicBezTo>
                      <a:pt x="15960" y="3244"/>
                      <a:pt x="16033" y="4180"/>
                      <a:pt x="16323" y="5085"/>
                    </a:cubicBezTo>
                    <a:cubicBezTo>
                      <a:pt x="16634" y="6059"/>
                      <a:pt x="17134" y="6971"/>
                      <a:pt x="17356" y="7976"/>
                    </a:cubicBezTo>
                    <a:cubicBezTo>
                      <a:pt x="17470" y="8487"/>
                      <a:pt x="17494" y="9012"/>
                      <a:pt x="17362" y="9524"/>
                    </a:cubicBezTo>
                    <a:cubicBezTo>
                      <a:pt x="17221" y="10066"/>
                      <a:pt x="16955" y="10560"/>
                      <a:pt x="16720" y="11064"/>
                    </a:cubicBezTo>
                    <a:cubicBezTo>
                      <a:pt x="16475" y="11603"/>
                      <a:pt x="16278" y="12159"/>
                      <a:pt x="16292" y="12760"/>
                    </a:cubicBezTo>
                    <a:cubicBezTo>
                      <a:pt x="16295" y="12902"/>
                      <a:pt x="16310" y="13044"/>
                      <a:pt x="16323" y="13189"/>
                    </a:cubicBezTo>
                    <a:cubicBezTo>
                      <a:pt x="16319" y="13189"/>
                      <a:pt x="16316" y="13185"/>
                      <a:pt x="16310" y="13185"/>
                    </a:cubicBezTo>
                    <a:cubicBezTo>
                      <a:pt x="16230" y="13130"/>
                      <a:pt x="16160" y="13065"/>
                      <a:pt x="16088" y="13006"/>
                    </a:cubicBezTo>
                    <a:cubicBezTo>
                      <a:pt x="15950" y="12888"/>
                      <a:pt x="15795" y="12799"/>
                      <a:pt x="15621" y="12746"/>
                    </a:cubicBezTo>
                    <a:cubicBezTo>
                      <a:pt x="15490" y="12704"/>
                      <a:pt x="15352" y="12682"/>
                      <a:pt x="15215" y="12682"/>
                    </a:cubicBezTo>
                    <a:cubicBezTo>
                      <a:pt x="14994" y="12682"/>
                      <a:pt x="14776" y="12741"/>
                      <a:pt x="14593" y="12871"/>
                    </a:cubicBezTo>
                    <a:cubicBezTo>
                      <a:pt x="14586" y="12877"/>
                      <a:pt x="14588" y="12889"/>
                      <a:pt x="14596" y="12889"/>
                    </a:cubicBezTo>
                    <a:cubicBezTo>
                      <a:pt x="14597" y="12889"/>
                      <a:pt x="14598" y="12888"/>
                      <a:pt x="14599" y="12888"/>
                    </a:cubicBezTo>
                    <a:cubicBezTo>
                      <a:pt x="14779" y="12823"/>
                      <a:pt x="14972" y="12785"/>
                      <a:pt x="15164" y="12785"/>
                    </a:cubicBezTo>
                    <a:cubicBezTo>
                      <a:pt x="15347" y="12785"/>
                      <a:pt x="15529" y="12820"/>
                      <a:pt x="15698" y="12899"/>
                    </a:cubicBezTo>
                    <a:cubicBezTo>
                      <a:pt x="15867" y="12978"/>
                      <a:pt x="15994" y="13106"/>
                      <a:pt x="16136" y="13223"/>
                    </a:cubicBezTo>
                    <a:cubicBezTo>
                      <a:pt x="16192" y="13268"/>
                      <a:pt x="16264" y="13323"/>
                      <a:pt x="16340" y="13358"/>
                    </a:cubicBezTo>
                    <a:cubicBezTo>
                      <a:pt x="16358" y="13517"/>
                      <a:pt x="16372" y="13679"/>
                      <a:pt x="16378" y="13842"/>
                    </a:cubicBezTo>
                    <a:cubicBezTo>
                      <a:pt x="15961" y="13712"/>
                      <a:pt x="15523" y="13651"/>
                      <a:pt x="15083" y="13651"/>
                    </a:cubicBezTo>
                    <a:cubicBezTo>
                      <a:pt x="14541" y="13651"/>
                      <a:pt x="13997" y="13744"/>
                      <a:pt x="13491" y="13918"/>
                    </a:cubicBezTo>
                    <a:cubicBezTo>
                      <a:pt x="13183" y="14025"/>
                      <a:pt x="12879" y="14156"/>
                      <a:pt x="12595" y="14315"/>
                    </a:cubicBezTo>
                    <a:cubicBezTo>
                      <a:pt x="12575" y="14315"/>
                      <a:pt x="12554" y="14315"/>
                      <a:pt x="12533" y="14325"/>
                    </a:cubicBezTo>
                    <a:cubicBezTo>
                      <a:pt x="12405" y="14387"/>
                      <a:pt x="12281" y="14457"/>
                      <a:pt x="12160" y="14532"/>
                    </a:cubicBezTo>
                    <a:cubicBezTo>
                      <a:pt x="11988" y="14495"/>
                      <a:pt x="11808" y="14484"/>
                      <a:pt x="11649" y="14484"/>
                    </a:cubicBezTo>
                    <a:cubicBezTo>
                      <a:pt x="11307" y="14487"/>
                      <a:pt x="10972" y="14564"/>
                      <a:pt x="10661" y="14702"/>
                    </a:cubicBezTo>
                    <a:cubicBezTo>
                      <a:pt x="10353" y="14833"/>
                      <a:pt x="10063" y="15023"/>
                      <a:pt x="9822" y="15254"/>
                    </a:cubicBezTo>
                    <a:cubicBezTo>
                      <a:pt x="9604" y="15462"/>
                      <a:pt x="9335" y="15742"/>
                      <a:pt x="9221" y="16029"/>
                    </a:cubicBezTo>
                    <a:cubicBezTo>
                      <a:pt x="9213" y="16049"/>
                      <a:pt x="9231" y="16062"/>
                      <a:pt x="9250" y="16062"/>
                    </a:cubicBezTo>
                    <a:cubicBezTo>
                      <a:pt x="9257" y="16062"/>
                      <a:pt x="9263" y="16060"/>
                      <a:pt x="9269" y="16056"/>
                    </a:cubicBezTo>
                    <a:cubicBezTo>
                      <a:pt x="9383" y="15959"/>
                      <a:pt x="9473" y="15831"/>
                      <a:pt x="9577" y="15724"/>
                    </a:cubicBezTo>
                    <a:cubicBezTo>
                      <a:pt x="9673" y="15621"/>
                      <a:pt x="9776" y="15524"/>
                      <a:pt x="9888" y="15431"/>
                    </a:cubicBezTo>
                    <a:cubicBezTo>
                      <a:pt x="10125" y="15230"/>
                      <a:pt x="10378" y="15047"/>
                      <a:pt x="10664" y="14916"/>
                    </a:cubicBezTo>
                    <a:cubicBezTo>
                      <a:pt x="10955" y="14785"/>
                      <a:pt x="11273" y="14709"/>
                      <a:pt x="11594" y="14705"/>
                    </a:cubicBezTo>
                    <a:cubicBezTo>
                      <a:pt x="11687" y="14705"/>
                      <a:pt x="11784" y="14712"/>
                      <a:pt x="11881" y="14726"/>
                    </a:cubicBezTo>
                    <a:cubicBezTo>
                      <a:pt x="11570" y="14954"/>
                      <a:pt x="11283" y="15220"/>
                      <a:pt x="11013" y="15490"/>
                    </a:cubicBezTo>
                    <a:cubicBezTo>
                      <a:pt x="10927" y="15576"/>
                      <a:pt x="10844" y="15662"/>
                      <a:pt x="10758" y="15752"/>
                    </a:cubicBezTo>
                    <a:cubicBezTo>
                      <a:pt x="10547" y="15755"/>
                      <a:pt x="10336" y="15759"/>
                      <a:pt x="10122" y="15759"/>
                    </a:cubicBezTo>
                    <a:cubicBezTo>
                      <a:pt x="9877" y="15763"/>
                      <a:pt x="9636" y="15801"/>
                      <a:pt x="9428" y="15938"/>
                    </a:cubicBezTo>
                    <a:cubicBezTo>
                      <a:pt x="8993" y="16228"/>
                      <a:pt x="8844" y="16771"/>
                      <a:pt x="8768" y="17258"/>
                    </a:cubicBezTo>
                    <a:cubicBezTo>
                      <a:pt x="8719" y="17572"/>
                      <a:pt x="8685" y="17897"/>
                      <a:pt x="8571" y="18194"/>
                    </a:cubicBezTo>
                    <a:cubicBezTo>
                      <a:pt x="8457" y="18488"/>
                      <a:pt x="8257" y="18730"/>
                      <a:pt x="8132" y="19017"/>
                    </a:cubicBezTo>
                    <a:cubicBezTo>
                      <a:pt x="7919" y="19511"/>
                      <a:pt x="7936" y="20084"/>
                      <a:pt x="8212" y="20550"/>
                    </a:cubicBezTo>
                    <a:cubicBezTo>
                      <a:pt x="8074" y="21169"/>
                      <a:pt x="7991" y="21804"/>
                      <a:pt x="7977" y="22440"/>
                    </a:cubicBezTo>
                    <a:cubicBezTo>
                      <a:pt x="7967" y="22848"/>
                      <a:pt x="7987" y="23258"/>
                      <a:pt x="7846" y="23649"/>
                    </a:cubicBezTo>
                    <a:cubicBezTo>
                      <a:pt x="7711" y="24008"/>
                      <a:pt x="7480" y="24323"/>
                      <a:pt x="7317" y="24672"/>
                    </a:cubicBezTo>
                    <a:cubicBezTo>
                      <a:pt x="6999" y="25362"/>
                      <a:pt x="7007" y="26171"/>
                      <a:pt x="6937" y="26914"/>
                    </a:cubicBezTo>
                    <a:cubicBezTo>
                      <a:pt x="6861" y="27746"/>
                      <a:pt x="6782" y="28575"/>
                      <a:pt x="6716" y="29407"/>
                    </a:cubicBezTo>
                    <a:cubicBezTo>
                      <a:pt x="6664" y="30088"/>
                      <a:pt x="6571" y="30786"/>
                      <a:pt x="6599" y="31473"/>
                    </a:cubicBezTo>
                    <a:cubicBezTo>
                      <a:pt x="6585" y="31467"/>
                      <a:pt x="6571" y="31464"/>
                      <a:pt x="6556" y="31464"/>
                    </a:cubicBezTo>
                    <a:cubicBezTo>
                      <a:pt x="6529" y="31464"/>
                      <a:pt x="6503" y="31476"/>
                      <a:pt x="6485" y="31507"/>
                    </a:cubicBezTo>
                    <a:cubicBezTo>
                      <a:pt x="5942" y="32382"/>
                      <a:pt x="5483" y="33449"/>
                      <a:pt x="5435" y="34485"/>
                    </a:cubicBezTo>
                    <a:cubicBezTo>
                      <a:pt x="5431" y="34520"/>
                      <a:pt x="5431" y="34554"/>
                      <a:pt x="5431" y="34589"/>
                    </a:cubicBezTo>
                    <a:cubicBezTo>
                      <a:pt x="5411" y="34630"/>
                      <a:pt x="5393" y="34672"/>
                      <a:pt x="5376" y="34710"/>
                    </a:cubicBezTo>
                    <a:cubicBezTo>
                      <a:pt x="5331" y="34803"/>
                      <a:pt x="5293" y="34897"/>
                      <a:pt x="5255" y="34994"/>
                    </a:cubicBezTo>
                    <a:cubicBezTo>
                      <a:pt x="5179" y="35183"/>
                      <a:pt x="5113" y="35377"/>
                      <a:pt x="5065" y="35577"/>
                    </a:cubicBezTo>
                    <a:cubicBezTo>
                      <a:pt x="4961" y="35978"/>
                      <a:pt x="4931" y="36399"/>
                      <a:pt x="4975" y="36810"/>
                    </a:cubicBezTo>
                    <a:cubicBezTo>
                      <a:pt x="4975" y="36820"/>
                      <a:pt x="4982" y="36826"/>
                      <a:pt x="4989" y="36826"/>
                    </a:cubicBezTo>
                    <a:cubicBezTo>
                      <a:pt x="4997" y="36826"/>
                      <a:pt x="5004" y="36820"/>
                      <a:pt x="5006" y="36810"/>
                    </a:cubicBezTo>
                    <a:cubicBezTo>
                      <a:pt x="5044" y="36410"/>
                      <a:pt x="5106" y="36009"/>
                      <a:pt x="5210" y="35615"/>
                    </a:cubicBezTo>
                    <a:cubicBezTo>
                      <a:pt x="5258" y="35432"/>
                      <a:pt x="5320" y="35249"/>
                      <a:pt x="5390" y="35072"/>
                    </a:cubicBezTo>
                    <a:cubicBezTo>
                      <a:pt x="5403" y="35038"/>
                      <a:pt x="5421" y="35004"/>
                      <a:pt x="5435" y="34969"/>
                    </a:cubicBezTo>
                    <a:cubicBezTo>
                      <a:pt x="5455" y="35387"/>
                      <a:pt x="5514" y="35802"/>
                      <a:pt x="5552" y="36220"/>
                    </a:cubicBezTo>
                    <a:cubicBezTo>
                      <a:pt x="5607" y="36834"/>
                      <a:pt x="5663" y="37532"/>
                      <a:pt x="4941" y="37733"/>
                    </a:cubicBezTo>
                    <a:cubicBezTo>
                      <a:pt x="4926" y="37736"/>
                      <a:pt x="4926" y="37760"/>
                      <a:pt x="4941" y="37764"/>
                    </a:cubicBezTo>
                    <a:cubicBezTo>
                      <a:pt x="4986" y="37777"/>
                      <a:pt x="5029" y="37783"/>
                      <a:pt x="5072" y="37783"/>
                    </a:cubicBezTo>
                    <a:cubicBezTo>
                      <a:pt x="5404" y="37783"/>
                      <a:pt x="5651" y="37404"/>
                      <a:pt x="5718" y="37104"/>
                    </a:cubicBezTo>
                    <a:cubicBezTo>
                      <a:pt x="5721" y="37087"/>
                      <a:pt x="5721" y="37066"/>
                      <a:pt x="5725" y="37049"/>
                    </a:cubicBezTo>
                    <a:cubicBezTo>
                      <a:pt x="5746" y="37104"/>
                      <a:pt x="5770" y="37159"/>
                      <a:pt x="5794" y="37211"/>
                    </a:cubicBezTo>
                    <a:cubicBezTo>
                      <a:pt x="5843" y="37308"/>
                      <a:pt x="5905" y="37394"/>
                      <a:pt x="5970" y="37477"/>
                    </a:cubicBezTo>
                    <a:cubicBezTo>
                      <a:pt x="5953" y="37577"/>
                      <a:pt x="5935" y="37677"/>
                      <a:pt x="5921" y="37778"/>
                    </a:cubicBezTo>
                    <a:cubicBezTo>
                      <a:pt x="5877" y="38144"/>
                      <a:pt x="5953" y="38559"/>
                      <a:pt x="5835" y="38911"/>
                    </a:cubicBezTo>
                    <a:cubicBezTo>
                      <a:pt x="5721" y="39267"/>
                      <a:pt x="5372" y="39412"/>
                      <a:pt x="5106" y="39632"/>
                    </a:cubicBezTo>
                    <a:cubicBezTo>
                      <a:pt x="4633" y="40023"/>
                      <a:pt x="4547" y="40635"/>
                      <a:pt x="4457" y="41208"/>
                    </a:cubicBezTo>
                    <a:cubicBezTo>
                      <a:pt x="4371" y="41751"/>
                      <a:pt x="4194" y="42462"/>
                      <a:pt x="3646" y="42690"/>
                    </a:cubicBezTo>
                    <a:cubicBezTo>
                      <a:pt x="3832" y="42289"/>
                      <a:pt x="3973" y="41695"/>
                      <a:pt x="3794" y="41277"/>
                    </a:cubicBezTo>
                    <a:cubicBezTo>
                      <a:pt x="3783" y="41254"/>
                      <a:pt x="3764" y="41244"/>
                      <a:pt x="3743" y="41244"/>
                    </a:cubicBezTo>
                    <a:cubicBezTo>
                      <a:pt x="3707" y="41244"/>
                      <a:pt x="3670" y="41272"/>
                      <a:pt x="3670" y="41311"/>
                    </a:cubicBezTo>
                    <a:cubicBezTo>
                      <a:pt x="3666" y="41564"/>
                      <a:pt x="3721" y="41802"/>
                      <a:pt x="3683" y="42061"/>
                    </a:cubicBezTo>
                    <a:cubicBezTo>
                      <a:pt x="3646" y="42303"/>
                      <a:pt x="3566" y="42534"/>
                      <a:pt x="3448" y="42749"/>
                    </a:cubicBezTo>
                    <a:cubicBezTo>
                      <a:pt x="3345" y="42935"/>
                      <a:pt x="3206" y="43101"/>
                      <a:pt x="3051" y="43243"/>
                    </a:cubicBezTo>
                    <a:cubicBezTo>
                      <a:pt x="3054" y="43218"/>
                      <a:pt x="3058" y="43191"/>
                      <a:pt x="3061" y="43163"/>
                    </a:cubicBezTo>
                    <a:cubicBezTo>
                      <a:pt x="3075" y="43056"/>
                      <a:pt x="3093" y="42949"/>
                      <a:pt x="3110" y="42845"/>
                    </a:cubicBezTo>
                    <a:cubicBezTo>
                      <a:pt x="3131" y="42741"/>
                      <a:pt x="3151" y="42638"/>
                      <a:pt x="3175" y="42538"/>
                    </a:cubicBezTo>
                    <a:cubicBezTo>
                      <a:pt x="3190" y="42483"/>
                      <a:pt x="3203" y="42427"/>
                      <a:pt x="3217" y="42372"/>
                    </a:cubicBezTo>
                    <a:cubicBezTo>
                      <a:pt x="3231" y="42320"/>
                      <a:pt x="3248" y="42269"/>
                      <a:pt x="3244" y="42213"/>
                    </a:cubicBezTo>
                    <a:cubicBezTo>
                      <a:pt x="3242" y="42177"/>
                      <a:pt x="3214" y="42155"/>
                      <a:pt x="3184" y="42155"/>
                    </a:cubicBezTo>
                    <a:cubicBezTo>
                      <a:pt x="3166" y="42155"/>
                      <a:pt x="3147" y="42163"/>
                      <a:pt x="3134" y="42182"/>
                    </a:cubicBezTo>
                    <a:cubicBezTo>
                      <a:pt x="3075" y="42269"/>
                      <a:pt x="3068" y="42400"/>
                      <a:pt x="3048" y="42500"/>
                    </a:cubicBezTo>
                    <a:cubicBezTo>
                      <a:pt x="3027" y="42614"/>
                      <a:pt x="3006" y="42725"/>
                      <a:pt x="2992" y="42835"/>
                    </a:cubicBezTo>
                    <a:cubicBezTo>
                      <a:pt x="2975" y="42945"/>
                      <a:pt x="2962" y="43056"/>
                      <a:pt x="2951" y="43163"/>
                    </a:cubicBezTo>
                    <a:cubicBezTo>
                      <a:pt x="2947" y="43218"/>
                      <a:pt x="2937" y="43277"/>
                      <a:pt x="2941" y="43332"/>
                    </a:cubicBezTo>
                    <a:lnTo>
                      <a:pt x="2941" y="43339"/>
                    </a:lnTo>
                    <a:cubicBezTo>
                      <a:pt x="2758" y="43484"/>
                      <a:pt x="2547" y="43602"/>
                      <a:pt x="2326" y="43678"/>
                    </a:cubicBezTo>
                    <a:cubicBezTo>
                      <a:pt x="2094" y="43761"/>
                      <a:pt x="1856" y="43788"/>
                      <a:pt x="1610" y="43788"/>
                    </a:cubicBezTo>
                    <a:cubicBezTo>
                      <a:pt x="1410" y="43792"/>
                      <a:pt x="1224" y="43798"/>
                      <a:pt x="1044" y="43899"/>
                    </a:cubicBezTo>
                    <a:cubicBezTo>
                      <a:pt x="881" y="43985"/>
                      <a:pt x="747" y="44109"/>
                      <a:pt x="605" y="44224"/>
                    </a:cubicBezTo>
                    <a:cubicBezTo>
                      <a:pt x="415" y="44375"/>
                      <a:pt x="256" y="44445"/>
                      <a:pt x="14" y="44469"/>
                    </a:cubicBezTo>
                    <a:cubicBezTo>
                      <a:pt x="4" y="44472"/>
                      <a:pt x="1" y="44486"/>
                      <a:pt x="11" y="44490"/>
                    </a:cubicBezTo>
                    <a:cubicBezTo>
                      <a:pt x="55" y="44506"/>
                      <a:pt x="100" y="44513"/>
                      <a:pt x="144" y="44513"/>
                    </a:cubicBezTo>
                    <a:cubicBezTo>
                      <a:pt x="459" y="44513"/>
                      <a:pt x="766" y="44156"/>
                      <a:pt x="999" y="44013"/>
                    </a:cubicBezTo>
                    <a:cubicBezTo>
                      <a:pt x="1196" y="43895"/>
                      <a:pt x="1393" y="43892"/>
                      <a:pt x="1602" y="43892"/>
                    </a:cubicBezTo>
                    <a:cubicBezTo>
                      <a:pt x="1613" y="43892"/>
                      <a:pt x="1624" y="43892"/>
                      <a:pt x="1635" y="43892"/>
                    </a:cubicBezTo>
                    <a:cubicBezTo>
                      <a:pt x="1718" y="43892"/>
                      <a:pt x="1801" y="43892"/>
                      <a:pt x="1887" y="43885"/>
                    </a:cubicBezTo>
                    <a:cubicBezTo>
                      <a:pt x="2128" y="43868"/>
                      <a:pt x="2360" y="43806"/>
                      <a:pt x="2581" y="43712"/>
                    </a:cubicBezTo>
                    <a:cubicBezTo>
                      <a:pt x="2719" y="43653"/>
                      <a:pt x="2844" y="43581"/>
                      <a:pt x="2965" y="43495"/>
                    </a:cubicBezTo>
                    <a:cubicBezTo>
                      <a:pt x="2968" y="43498"/>
                      <a:pt x="2973" y="43500"/>
                      <a:pt x="2977" y="43500"/>
                    </a:cubicBezTo>
                    <a:cubicBezTo>
                      <a:pt x="2987" y="43500"/>
                      <a:pt x="2997" y="43494"/>
                      <a:pt x="2999" y="43484"/>
                    </a:cubicBezTo>
                    <a:cubicBezTo>
                      <a:pt x="3003" y="43478"/>
                      <a:pt x="3003" y="43471"/>
                      <a:pt x="3006" y="43463"/>
                    </a:cubicBezTo>
                    <a:cubicBezTo>
                      <a:pt x="3096" y="43398"/>
                      <a:pt x="3179" y="43322"/>
                      <a:pt x="3255" y="43243"/>
                    </a:cubicBezTo>
                    <a:lnTo>
                      <a:pt x="3255" y="43243"/>
                    </a:lnTo>
                    <a:cubicBezTo>
                      <a:pt x="3234" y="43487"/>
                      <a:pt x="3134" y="43723"/>
                      <a:pt x="2951" y="43902"/>
                    </a:cubicBezTo>
                    <a:cubicBezTo>
                      <a:pt x="2764" y="44082"/>
                      <a:pt x="2519" y="44182"/>
                      <a:pt x="2350" y="44383"/>
                    </a:cubicBezTo>
                    <a:cubicBezTo>
                      <a:pt x="2201" y="44559"/>
                      <a:pt x="2122" y="44780"/>
                      <a:pt x="1987" y="44967"/>
                    </a:cubicBezTo>
                    <a:cubicBezTo>
                      <a:pt x="1832" y="45184"/>
                      <a:pt x="1638" y="45370"/>
                      <a:pt x="1452" y="45564"/>
                    </a:cubicBezTo>
                    <a:cubicBezTo>
                      <a:pt x="1348" y="45671"/>
                      <a:pt x="1254" y="45781"/>
                      <a:pt x="1168" y="45896"/>
                    </a:cubicBezTo>
                    <a:cubicBezTo>
                      <a:pt x="1154" y="45903"/>
                      <a:pt x="1144" y="45909"/>
                      <a:pt x="1138" y="45923"/>
                    </a:cubicBezTo>
                    <a:lnTo>
                      <a:pt x="1138" y="45937"/>
                    </a:lnTo>
                    <a:cubicBezTo>
                      <a:pt x="964" y="46169"/>
                      <a:pt x="827" y="46414"/>
                      <a:pt x="736" y="46697"/>
                    </a:cubicBezTo>
                    <a:cubicBezTo>
                      <a:pt x="581" y="47198"/>
                      <a:pt x="550" y="47723"/>
                      <a:pt x="522" y="48241"/>
                    </a:cubicBezTo>
                    <a:cubicBezTo>
                      <a:pt x="522" y="48253"/>
                      <a:pt x="531" y="48259"/>
                      <a:pt x="540" y="48259"/>
                    </a:cubicBezTo>
                    <a:cubicBezTo>
                      <a:pt x="549" y="48259"/>
                      <a:pt x="559" y="48253"/>
                      <a:pt x="561" y="48241"/>
                    </a:cubicBezTo>
                    <a:cubicBezTo>
                      <a:pt x="609" y="47692"/>
                      <a:pt x="661" y="47125"/>
                      <a:pt x="868" y="46607"/>
                    </a:cubicBezTo>
                    <a:cubicBezTo>
                      <a:pt x="937" y="46438"/>
                      <a:pt x="1026" y="46286"/>
                      <a:pt x="1127" y="46148"/>
                    </a:cubicBezTo>
                    <a:cubicBezTo>
                      <a:pt x="1127" y="46210"/>
                      <a:pt x="1130" y="46272"/>
                      <a:pt x="1127" y="46334"/>
                    </a:cubicBezTo>
                    <a:cubicBezTo>
                      <a:pt x="1123" y="46469"/>
                      <a:pt x="1117" y="46607"/>
                      <a:pt x="1109" y="46742"/>
                    </a:cubicBezTo>
                    <a:cubicBezTo>
                      <a:pt x="1096" y="46887"/>
                      <a:pt x="1079" y="47028"/>
                      <a:pt x="1055" y="47167"/>
                    </a:cubicBezTo>
                    <a:cubicBezTo>
                      <a:pt x="1034" y="47301"/>
                      <a:pt x="999" y="47430"/>
                      <a:pt x="982" y="47561"/>
                    </a:cubicBezTo>
                    <a:cubicBezTo>
                      <a:pt x="982" y="47567"/>
                      <a:pt x="988" y="47571"/>
                      <a:pt x="994" y="47571"/>
                    </a:cubicBezTo>
                    <a:cubicBezTo>
                      <a:pt x="997" y="47571"/>
                      <a:pt x="1000" y="47570"/>
                      <a:pt x="1002" y="47567"/>
                    </a:cubicBezTo>
                    <a:cubicBezTo>
                      <a:pt x="1133" y="47322"/>
                      <a:pt x="1182" y="47015"/>
                      <a:pt x="1224" y="46742"/>
                    </a:cubicBezTo>
                    <a:cubicBezTo>
                      <a:pt x="1245" y="46607"/>
                      <a:pt x="1258" y="46469"/>
                      <a:pt x="1258" y="46334"/>
                    </a:cubicBezTo>
                    <a:cubicBezTo>
                      <a:pt x="1262" y="46228"/>
                      <a:pt x="1275" y="46096"/>
                      <a:pt x="1248" y="45985"/>
                    </a:cubicBezTo>
                    <a:cubicBezTo>
                      <a:pt x="1438" y="45754"/>
                      <a:pt x="1656" y="45544"/>
                      <a:pt x="1866" y="45316"/>
                    </a:cubicBezTo>
                    <a:cubicBezTo>
                      <a:pt x="2015" y="45156"/>
                      <a:pt x="2146" y="44991"/>
                      <a:pt x="2253" y="44804"/>
                    </a:cubicBezTo>
                    <a:cubicBezTo>
                      <a:pt x="2415" y="44517"/>
                      <a:pt x="2581" y="44362"/>
                      <a:pt x="2854" y="44176"/>
                    </a:cubicBezTo>
                    <a:cubicBezTo>
                      <a:pt x="3169" y="43958"/>
                      <a:pt x="3369" y="43653"/>
                      <a:pt x="3413" y="43288"/>
                    </a:cubicBezTo>
                    <a:cubicBezTo>
                      <a:pt x="3442" y="43332"/>
                      <a:pt x="3483" y="43371"/>
                      <a:pt x="3531" y="43398"/>
                    </a:cubicBezTo>
                    <a:cubicBezTo>
                      <a:pt x="3649" y="43471"/>
                      <a:pt x="3786" y="43460"/>
                      <a:pt x="3915" y="43505"/>
                    </a:cubicBezTo>
                    <a:cubicBezTo>
                      <a:pt x="3973" y="43529"/>
                      <a:pt x="4019" y="43567"/>
                      <a:pt x="4060" y="43612"/>
                    </a:cubicBezTo>
                    <a:cubicBezTo>
                      <a:pt x="3963" y="43854"/>
                      <a:pt x="3907" y="44106"/>
                      <a:pt x="3887" y="44372"/>
                    </a:cubicBezTo>
                    <a:lnTo>
                      <a:pt x="3883" y="44372"/>
                    </a:lnTo>
                    <a:cubicBezTo>
                      <a:pt x="3573" y="44614"/>
                      <a:pt x="3276" y="44866"/>
                      <a:pt x="2962" y="45101"/>
                    </a:cubicBezTo>
                    <a:cubicBezTo>
                      <a:pt x="2675" y="45311"/>
                      <a:pt x="2388" y="45533"/>
                      <a:pt x="2170" y="45820"/>
                    </a:cubicBezTo>
                    <a:cubicBezTo>
                      <a:pt x="1991" y="46054"/>
                      <a:pt x="1890" y="46314"/>
                      <a:pt x="1842" y="46593"/>
                    </a:cubicBezTo>
                    <a:cubicBezTo>
                      <a:pt x="1832" y="46583"/>
                      <a:pt x="1822" y="46576"/>
                      <a:pt x="1811" y="46566"/>
                    </a:cubicBezTo>
                    <a:cubicBezTo>
                      <a:pt x="1648" y="46414"/>
                      <a:pt x="1479" y="46228"/>
                      <a:pt x="1434" y="46000"/>
                    </a:cubicBezTo>
                    <a:cubicBezTo>
                      <a:pt x="1433" y="45993"/>
                      <a:pt x="1428" y="45990"/>
                      <a:pt x="1423" y="45990"/>
                    </a:cubicBezTo>
                    <a:cubicBezTo>
                      <a:pt x="1417" y="45990"/>
                      <a:pt x="1410" y="45995"/>
                      <a:pt x="1410" y="46003"/>
                    </a:cubicBezTo>
                    <a:cubicBezTo>
                      <a:pt x="1420" y="46248"/>
                      <a:pt x="1583" y="46441"/>
                      <a:pt x="1745" y="46611"/>
                    </a:cubicBezTo>
                    <a:cubicBezTo>
                      <a:pt x="1769" y="46635"/>
                      <a:pt x="1797" y="46663"/>
                      <a:pt x="1825" y="46687"/>
                    </a:cubicBezTo>
                    <a:cubicBezTo>
                      <a:pt x="1817" y="46735"/>
                      <a:pt x="1814" y="46787"/>
                      <a:pt x="1811" y="46835"/>
                    </a:cubicBezTo>
                    <a:cubicBezTo>
                      <a:pt x="1793" y="47052"/>
                      <a:pt x="1790" y="47271"/>
                      <a:pt x="1769" y="47484"/>
                    </a:cubicBezTo>
                    <a:cubicBezTo>
                      <a:pt x="1749" y="47726"/>
                      <a:pt x="1680" y="47927"/>
                      <a:pt x="1610" y="48155"/>
                    </a:cubicBezTo>
                    <a:cubicBezTo>
                      <a:pt x="1608" y="48160"/>
                      <a:pt x="1613" y="48165"/>
                      <a:pt x="1618" y="48165"/>
                    </a:cubicBezTo>
                    <a:cubicBezTo>
                      <a:pt x="1620" y="48165"/>
                      <a:pt x="1622" y="48164"/>
                      <a:pt x="1624" y="48162"/>
                    </a:cubicBezTo>
                    <a:cubicBezTo>
                      <a:pt x="1897" y="47910"/>
                      <a:pt x="1897" y="47443"/>
                      <a:pt x="1918" y="47101"/>
                    </a:cubicBezTo>
                    <a:cubicBezTo>
                      <a:pt x="1921" y="46998"/>
                      <a:pt x="1932" y="46891"/>
                      <a:pt x="1942" y="46790"/>
                    </a:cubicBezTo>
                    <a:cubicBezTo>
                      <a:pt x="1970" y="46808"/>
                      <a:pt x="1994" y="46829"/>
                      <a:pt x="2021" y="46845"/>
                    </a:cubicBezTo>
                    <a:cubicBezTo>
                      <a:pt x="2029" y="46863"/>
                      <a:pt x="2032" y="46880"/>
                      <a:pt x="2039" y="46897"/>
                    </a:cubicBezTo>
                    <a:cubicBezTo>
                      <a:pt x="2070" y="47011"/>
                      <a:pt x="2098" y="47129"/>
                      <a:pt x="2115" y="47246"/>
                    </a:cubicBezTo>
                    <a:cubicBezTo>
                      <a:pt x="2153" y="47484"/>
                      <a:pt x="2157" y="47730"/>
                      <a:pt x="2153" y="47972"/>
                    </a:cubicBezTo>
                    <a:cubicBezTo>
                      <a:pt x="2153" y="47978"/>
                      <a:pt x="2159" y="47981"/>
                      <a:pt x="2163" y="47981"/>
                    </a:cubicBezTo>
                    <a:cubicBezTo>
                      <a:pt x="2167" y="47981"/>
                      <a:pt x="2170" y="47979"/>
                      <a:pt x="2170" y="47975"/>
                    </a:cubicBezTo>
                    <a:cubicBezTo>
                      <a:pt x="2232" y="47730"/>
                      <a:pt x="2236" y="47484"/>
                      <a:pt x="2211" y="47232"/>
                    </a:cubicBezTo>
                    <a:cubicBezTo>
                      <a:pt x="2201" y="47135"/>
                      <a:pt x="2187" y="47036"/>
                      <a:pt x="2166" y="46939"/>
                    </a:cubicBezTo>
                    <a:lnTo>
                      <a:pt x="2166" y="46939"/>
                    </a:lnTo>
                    <a:cubicBezTo>
                      <a:pt x="2229" y="46970"/>
                      <a:pt x="2291" y="47001"/>
                      <a:pt x="2356" y="47022"/>
                    </a:cubicBezTo>
                    <a:cubicBezTo>
                      <a:pt x="2461" y="47058"/>
                      <a:pt x="2570" y="47077"/>
                      <a:pt x="2679" y="47077"/>
                    </a:cubicBezTo>
                    <a:cubicBezTo>
                      <a:pt x="2790" y="47077"/>
                      <a:pt x="2900" y="47057"/>
                      <a:pt x="3006" y="47015"/>
                    </a:cubicBezTo>
                    <a:cubicBezTo>
                      <a:pt x="3096" y="46980"/>
                      <a:pt x="3210" y="46918"/>
                      <a:pt x="3296" y="46839"/>
                    </a:cubicBezTo>
                    <a:lnTo>
                      <a:pt x="3296" y="46839"/>
                    </a:lnTo>
                    <a:cubicBezTo>
                      <a:pt x="3276" y="46942"/>
                      <a:pt x="3258" y="47049"/>
                      <a:pt x="3241" y="47153"/>
                    </a:cubicBezTo>
                    <a:cubicBezTo>
                      <a:pt x="3203" y="47416"/>
                      <a:pt x="3175" y="47682"/>
                      <a:pt x="3155" y="47948"/>
                    </a:cubicBezTo>
                    <a:cubicBezTo>
                      <a:pt x="2965" y="48130"/>
                      <a:pt x="2799" y="48331"/>
                      <a:pt x="2775" y="48604"/>
                    </a:cubicBezTo>
                    <a:cubicBezTo>
                      <a:pt x="2773" y="48613"/>
                      <a:pt x="2780" y="48618"/>
                      <a:pt x="2788" y="48618"/>
                    </a:cubicBezTo>
                    <a:cubicBezTo>
                      <a:pt x="2795" y="48618"/>
                      <a:pt x="2803" y="48615"/>
                      <a:pt x="2806" y="48607"/>
                    </a:cubicBezTo>
                    <a:cubicBezTo>
                      <a:pt x="2854" y="48386"/>
                      <a:pt x="2989" y="48213"/>
                      <a:pt x="3144" y="48061"/>
                    </a:cubicBezTo>
                    <a:lnTo>
                      <a:pt x="3144" y="48061"/>
                    </a:lnTo>
                    <a:cubicBezTo>
                      <a:pt x="3117" y="48435"/>
                      <a:pt x="3102" y="48811"/>
                      <a:pt x="3096" y="49184"/>
                    </a:cubicBezTo>
                    <a:cubicBezTo>
                      <a:pt x="3096" y="49189"/>
                      <a:pt x="3100" y="49192"/>
                      <a:pt x="3105" y="49192"/>
                    </a:cubicBezTo>
                    <a:cubicBezTo>
                      <a:pt x="3109" y="49192"/>
                      <a:pt x="3113" y="49189"/>
                      <a:pt x="3113" y="49184"/>
                    </a:cubicBezTo>
                    <a:cubicBezTo>
                      <a:pt x="3172" y="48787"/>
                      <a:pt x="3196" y="48383"/>
                      <a:pt x="3231" y="47982"/>
                    </a:cubicBezTo>
                    <a:cubicBezTo>
                      <a:pt x="3359" y="47865"/>
                      <a:pt x="3496" y="47757"/>
                      <a:pt x="3617" y="47640"/>
                    </a:cubicBezTo>
                    <a:cubicBezTo>
                      <a:pt x="3780" y="47481"/>
                      <a:pt x="3894" y="47305"/>
                      <a:pt x="3984" y="47098"/>
                    </a:cubicBezTo>
                    <a:cubicBezTo>
                      <a:pt x="4070" y="46904"/>
                      <a:pt x="4150" y="46708"/>
                      <a:pt x="4281" y="46545"/>
                    </a:cubicBezTo>
                    <a:cubicBezTo>
                      <a:pt x="4434" y="46703"/>
                      <a:pt x="4648" y="46806"/>
                      <a:pt x="4859" y="46806"/>
                    </a:cubicBezTo>
                    <a:cubicBezTo>
                      <a:pt x="4944" y="46806"/>
                      <a:pt x="5029" y="46789"/>
                      <a:pt x="5110" y="46752"/>
                    </a:cubicBezTo>
                    <a:lnTo>
                      <a:pt x="5110" y="46752"/>
                    </a:lnTo>
                    <a:cubicBezTo>
                      <a:pt x="4972" y="46970"/>
                      <a:pt x="4872" y="47215"/>
                      <a:pt x="4737" y="47433"/>
                    </a:cubicBezTo>
                    <a:cubicBezTo>
                      <a:pt x="4574" y="47695"/>
                      <a:pt x="4392" y="47937"/>
                      <a:pt x="4201" y="48176"/>
                    </a:cubicBezTo>
                    <a:cubicBezTo>
                      <a:pt x="3915" y="48545"/>
                      <a:pt x="3600" y="49029"/>
                      <a:pt x="3845" y="49502"/>
                    </a:cubicBezTo>
                    <a:cubicBezTo>
                      <a:pt x="3848" y="49506"/>
                      <a:pt x="3852" y="49507"/>
                      <a:pt x="3856" y="49507"/>
                    </a:cubicBezTo>
                    <a:cubicBezTo>
                      <a:pt x="3864" y="49507"/>
                      <a:pt x="3872" y="49501"/>
                      <a:pt x="3869" y="49492"/>
                    </a:cubicBezTo>
                    <a:cubicBezTo>
                      <a:pt x="3655" y="48908"/>
                      <a:pt x="4118" y="48428"/>
                      <a:pt x="4454" y="48013"/>
                    </a:cubicBezTo>
                    <a:cubicBezTo>
                      <a:pt x="4612" y="47813"/>
                      <a:pt x="4765" y="47602"/>
                      <a:pt x="4899" y="47384"/>
                    </a:cubicBezTo>
                    <a:cubicBezTo>
                      <a:pt x="4931" y="47336"/>
                      <a:pt x="4961" y="47285"/>
                      <a:pt x="4993" y="47236"/>
                    </a:cubicBezTo>
                    <a:lnTo>
                      <a:pt x="4993" y="47236"/>
                    </a:lnTo>
                    <a:cubicBezTo>
                      <a:pt x="4920" y="47474"/>
                      <a:pt x="4834" y="47712"/>
                      <a:pt x="4733" y="47944"/>
                    </a:cubicBezTo>
                    <a:cubicBezTo>
                      <a:pt x="4557" y="48352"/>
                      <a:pt x="4315" y="48715"/>
                      <a:pt x="4097" y="49101"/>
                    </a:cubicBezTo>
                    <a:cubicBezTo>
                      <a:pt x="4095" y="49107"/>
                      <a:pt x="4099" y="49113"/>
                      <a:pt x="4104" y="49113"/>
                    </a:cubicBezTo>
                    <a:cubicBezTo>
                      <a:pt x="4106" y="49113"/>
                      <a:pt x="4107" y="49112"/>
                      <a:pt x="4108" y="49112"/>
                    </a:cubicBezTo>
                    <a:cubicBezTo>
                      <a:pt x="4733" y="48469"/>
                      <a:pt x="5089" y="47508"/>
                      <a:pt x="5262" y="46645"/>
                    </a:cubicBezTo>
                    <a:cubicBezTo>
                      <a:pt x="5270" y="46610"/>
                      <a:pt x="5239" y="46566"/>
                      <a:pt x="5202" y="46566"/>
                    </a:cubicBezTo>
                    <a:cubicBezTo>
                      <a:pt x="5192" y="46566"/>
                      <a:pt x="5182" y="46569"/>
                      <a:pt x="5172" y="46576"/>
                    </a:cubicBezTo>
                    <a:cubicBezTo>
                      <a:pt x="5076" y="46648"/>
                      <a:pt x="4970" y="46680"/>
                      <a:pt x="4862" y="46680"/>
                    </a:cubicBezTo>
                    <a:cubicBezTo>
                      <a:pt x="4732" y="46680"/>
                      <a:pt x="4600" y="46633"/>
                      <a:pt x="4485" y="46552"/>
                    </a:cubicBezTo>
                    <a:cubicBezTo>
                      <a:pt x="4440" y="46521"/>
                      <a:pt x="4402" y="46483"/>
                      <a:pt x="4367" y="46441"/>
                    </a:cubicBezTo>
                    <a:cubicBezTo>
                      <a:pt x="4383" y="46406"/>
                      <a:pt x="4348" y="46361"/>
                      <a:pt x="4309" y="46361"/>
                    </a:cubicBezTo>
                    <a:cubicBezTo>
                      <a:pt x="4307" y="46361"/>
                      <a:pt x="4304" y="46361"/>
                      <a:pt x="4301" y="46362"/>
                    </a:cubicBezTo>
                    <a:cubicBezTo>
                      <a:pt x="4164" y="46158"/>
                      <a:pt x="4111" y="45896"/>
                      <a:pt x="4084" y="45657"/>
                    </a:cubicBezTo>
                    <a:cubicBezTo>
                      <a:pt x="4019" y="45080"/>
                      <a:pt x="3963" y="44448"/>
                      <a:pt x="4126" y="43885"/>
                    </a:cubicBezTo>
                    <a:cubicBezTo>
                      <a:pt x="4135" y="43851"/>
                      <a:pt x="4146" y="43819"/>
                      <a:pt x="4160" y="43785"/>
                    </a:cubicBezTo>
                    <a:cubicBezTo>
                      <a:pt x="4212" y="43913"/>
                      <a:pt x="4250" y="44051"/>
                      <a:pt x="4315" y="44151"/>
                    </a:cubicBezTo>
                    <a:cubicBezTo>
                      <a:pt x="4616" y="44611"/>
                      <a:pt x="5431" y="44739"/>
                      <a:pt x="5459" y="45374"/>
                    </a:cubicBezTo>
                    <a:cubicBezTo>
                      <a:pt x="5459" y="45384"/>
                      <a:pt x="5466" y="45389"/>
                      <a:pt x="5473" y="45389"/>
                    </a:cubicBezTo>
                    <a:cubicBezTo>
                      <a:pt x="5480" y="45389"/>
                      <a:pt x="5488" y="45384"/>
                      <a:pt x="5490" y="45374"/>
                    </a:cubicBezTo>
                    <a:cubicBezTo>
                      <a:pt x="5497" y="45295"/>
                      <a:pt x="5486" y="45225"/>
                      <a:pt x="5469" y="45160"/>
                    </a:cubicBezTo>
                    <a:cubicBezTo>
                      <a:pt x="5471" y="45158"/>
                      <a:pt x="5473" y="45158"/>
                      <a:pt x="5474" y="45158"/>
                    </a:cubicBezTo>
                    <a:cubicBezTo>
                      <a:pt x="5475" y="45158"/>
                      <a:pt x="5476" y="45158"/>
                      <a:pt x="5476" y="45156"/>
                    </a:cubicBezTo>
                    <a:cubicBezTo>
                      <a:pt x="5666" y="44559"/>
                      <a:pt x="5624" y="43927"/>
                      <a:pt x="5486" y="43322"/>
                    </a:cubicBezTo>
                    <a:cubicBezTo>
                      <a:pt x="5411" y="42997"/>
                      <a:pt x="5379" y="42700"/>
                      <a:pt x="5476" y="42376"/>
                    </a:cubicBezTo>
                    <a:cubicBezTo>
                      <a:pt x="5569" y="42061"/>
                      <a:pt x="5752" y="41799"/>
                      <a:pt x="5884" y="41505"/>
                    </a:cubicBezTo>
                    <a:cubicBezTo>
                      <a:pt x="5897" y="41467"/>
                      <a:pt x="5891" y="41436"/>
                      <a:pt x="5873" y="41415"/>
                    </a:cubicBezTo>
                    <a:cubicBezTo>
                      <a:pt x="6281" y="40528"/>
                      <a:pt x="6211" y="39487"/>
                      <a:pt x="6706" y="38631"/>
                    </a:cubicBezTo>
                    <a:cubicBezTo>
                      <a:pt x="7203" y="37767"/>
                      <a:pt x="7998" y="37128"/>
                      <a:pt x="8375" y="36185"/>
                    </a:cubicBezTo>
                    <a:cubicBezTo>
                      <a:pt x="8609" y="35601"/>
                      <a:pt x="8724" y="34969"/>
                      <a:pt x="8861" y="34358"/>
                    </a:cubicBezTo>
                    <a:cubicBezTo>
                      <a:pt x="9003" y="33725"/>
                      <a:pt x="9180" y="33087"/>
                      <a:pt x="9255" y="32440"/>
                    </a:cubicBezTo>
                    <a:cubicBezTo>
                      <a:pt x="9587" y="31988"/>
                      <a:pt x="9929" y="31501"/>
                      <a:pt x="9967" y="30931"/>
                    </a:cubicBezTo>
                    <a:cubicBezTo>
                      <a:pt x="9988" y="30624"/>
                      <a:pt x="9926" y="30323"/>
                      <a:pt x="9912" y="30019"/>
                    </a:cubicBezTo>
                    <a:cubicBezTo>
                      <a:pt x="9891" y="29673"/>
                      <a:pt x="9926" y="29328"/>
                      <a:pt x="9994" y="28986"/>
                    </a:cubicBezTo>
                    <a:cubicBezTo>
                      <a:pt x="10122" y="28382"/>
                      <a:pt x="10350" y="27801"/>
                      <a:pt x="10554" y="27221"/>
                    </a:cubicBezTo>
                    <a:cubicBezTo>
                      <a:pt x="10758" y="26641"/>
                      <a:pt x="10962" y="26070"/>
                      <a:pt x="11034" y="25455"/>
                    </a:cubicBezTo>
                    <a:cubicBezTo>
                      <a:pt x="11110" y="24809"/>
                      <a:pt x="11066" y="24125"/>
                      <a:pt x="10989" y="23480"/>
                    </a:cubicBezTo>
                    <a:cubicBezTo>
                      <a:pt x="10910" y="22823"/>
                      <a:pt x="10803" y="22164"/>
                      <a:pt x="10779" y="21504"/>
                    </a:cubicBezTo>
                    <a:cubicBezTo>
                      <a:pt x="10758" y="20820"/>
                      <a:pt x="10896" y="20160"/>
                      <a:pt x="11076" y="19503"/>
                    </a:cubicBezTo>
                    <a:cubicBezTo>
                      <a:pt x="11269" y="18809"/>
                      <a:pt x="11473" y="18115"/>
                      <a:pt x="11677" y="17424"/>
                    </a:cubicBezTo>
                    <a:cubicBezTo>
                      <a:pt x="11680" y="17410"/>
                      <a:pt x="11683" y="17397"/>
                      <a:pt x="11687" y="17383"/>
                    </a:cubicBezTo>
                    <a:cubicBezTo>
                      <a:pt x="11760" y="17683"/>
                      <a:pt x="11818" y="17987"/>
                      <a:pt x="11842" y="18304"/>
                    </a:cubicBezTo>
                    <a:cubicBezTo>
                      <a:pt x="11881" y="18872"/>
                      <a:pt x="11857" y="19438"/>
                      <a:pt x="11818" y="20004"/>
                    </a:cubicBezTo>
                    <a:cubicBezTo>
                      <a:pt x="11742" y="21134"/>
                      <a:pt x="11621" y="22257"/>
                      <a:pt x="11750" y="23387"/>
                    </a:cubicBezTo>
                    <a:cubicBezTo>
                      <a:pt x="11887" y="24592"/>
                      <a:pt x="12230" y="25756"/>
                      <a:pt x="12565" y="26917"/>
                    </a:cubicBezTo>
                    <a:cubicBezTo>
                      <a:pt x="12737" y="27518"/>
                      <a:pt x="12910" y="28116"/>
                      <a:pt x="13083" y="28717"/>
                    </a:cubicBezTo>
                    <a:cubicBezTo>
                      <a:pt x="13252" y="29297"/>
                      <a:pt x="13491" y="29874"/>
                      <a:pt x="13574" y="30471"/>
                    </a:cubicBezTo>
                    <a:cubicBezTo>
                      <a:pt x="13622" y="30823"/>
                      <a:pt x="13594" y="31162"/>
                      <a:pt x="13477" y="31497"/>
                    </a:cubicBezTo>
                    <a:cubicBezTo>
                      <a:pt x="13376" y="31774"/>
                      <a:pt x="13238" y="32036"/>
                      <a:pt x="13145" y="32316"/>
                    </a:cubicBezTo>
                    <a:cubicBezTo>
                      <a:pt x="13000" y="32741"/>
                      <a:pt x="12968" y="33245"/>
                      <a:pt x="13321" y="33577"/>
                    </a:cubicBezTo>
                    <a:cubicBezTo>
                      <a:pt x="13325" y="33581"/>
                      <a:pt x="13331" y="33583"/>
                      <a:pt x="13336" y="33583"/>
                    </a:cubicBezTo>
                    <a:cubicBezTo>
                      <a:pt x="13351" y="33583"/>
                      <a:pt x="13366" y="33567"/>
                      <a:pt x="13356" y="33549"/>
                    </a:cubicBezTo>
                    <a:cubicBezTo>
                      <a:pt x="13121" y="33221"/>
                      <a:pt x="13138" y="32851"/>
                      <a:pt x="13245" y="32496"/>
                    </a:cubicBezTo>
                    <a:lnTo>
                      <a:pt x="13245" y="32496"/>
                    </a:lnTo>
                    <a:cubicBezTo>
                      <a:pt x="13335" y="32689"/>
                      <a:pt x="13421" y="32883"/>
                      <a:pt x="13511" y="33076"/>
                    </a:cubicBezTo>
                    <a:cubicBezTo>
                      <a:pt x="13601" y="33273"/>
                      <a:pt x="13690" y="33466"/>
                      <a:pt x="13797" y="33653"/>
                    </a:cubicBezTo>
                    <a:cubicBezTo>
                      <a:pt x="13801" y="33658"/>
                      <a:pt x="13806" y="33660"/>
                      <a:pt x="13810" y="33660"/>
                    </a:cubicBezTo>
                    <a:cubicBezTo>
                      <a:pt x="13820" y="33660"/>
                      <a:pt x="13830" y="33651"/>
                      <a:pt x="13826" y="33639"/>
                    </a:cubicBezTo>
                    <a:cubicBezTo>
                      <a:pt x="13763" y="33435"/>
                      <a:pt x="13677" y="33242"/>
                      <a:pt x="13594" y="33041"/>
                    </a:cubicBezTo>
                    <a:lnTo>
                      <a:pt x="13346" y="32451"/>
                    </a:lnTo>
                    <a:cubicBezTo>
                      <a:pt x="13335" y="32423"/>
                      <a:pt x="13314" y="32412"/>
                      <a:pt x="13292" y="32412"/>
                    </a:cubicBezTo>
                    <a:cubicBezTo>
                      <a:pt x="13284" y="32412"/>
                      <a:pt x="13277" y="32413"/>
                      <a:pt x="13269" y="32416"/>
                    </a:cubicBezTo>
                    <a:cubicBezTo>
                      <a:pt x="13321" y="32254"/>
                      <a:pt x="13390" y="32095"/>
                      <a:pt x="13462" y="31947"/>
                    </a:cubicBezTo>
                    <a:cubicBezTo>
                      <a:pt x="13684" y="31477"/>
                      <a:pt x="13829" y="31031"/>
                      <a:pt x="13781" y="30503"/>
                    </a:cubicBezTo>
                    <a:cubicBezTo>
                      <a:pt x="13760" y="30310"/>
                      <a:pt x="13725" y="30116"/>
                      <a:pt x="13687" y="29924"/>
                    </a:cubicBezTo>
                    <a:lnTo>
                      <a:pt x="13687" y="29924"/>
                    </a:lnTo>
                    <a:cubicBezTo>
                      <a:pt x="13688" y="29926"/>
                      <a:pt x="13690" y="29926"/>
                      <a:pt x="13690" y="29926"/>
                    </a:cubicBezTo>
                    <a:cubicBezTo>
                      <a:pt x="13756" y="29974"/>
                      <a:pt x="13822" y="30019"/>
                      <a:pt x="13888" y="30067"/>
                    </a:cubicBezTo>
                    <a:cubicBezTo>
                      <a:pt x="14030" y="30171"/>
                      <a:pt x="14167" y="30275"/>
                      <a:pt x="14302" y="30382"/>
                    </a:cubicBezTo>
                    <a:cubicBezTo>
                      <a:pt x="14564" y="30595"/>
                      <a:pt x="14803" y="30834"/>
                      <a:pt x="15062" y="31048"/>
                    </a:cubicBezTo>
                    <a:cubicBezTo>
                      <a:pt x="15064" y="31050"/>
                      <a:pt x="15066" y="31051"/>
                      <a:pt x="15069" y="31051"/>
                    </a:cubicBezTo>
                    <a:cubicBezTo>
                      <a:pt x="15075" y="31051"/>
                      <a:pt x="15081" y="31045"/>
                      <a:pt x="15076" y="31038"/>
                    </a:cubicBezTo>
                    <a:cubicBezTo>
                      <a:pt x="14886" y="30761"/>
                      <a:pt x="14631" y="30527"/>
                      <a:pt x="14385" y="30302"/>
                    </a:cubicBezTo>
                    <a:cubicBezTo>
                      <a:pt x="14258" y="30188"/>
                      <a:pt x="14129" y="30074"/>
                      <a:pt x="13995" y="29970"/>
                    </a:cubicBezTo>
                    <a:cubicBezTo>
                      <a:pt x="13933" y="29919"/>
                      <a:pt x="13867" y="29870"/>
                      <a:pt x="13802" y="29819"/>
                    </a:cubicBezTo>
                    <a:cubicBezTo>
                      <a:pt x="13749" y="29784"/>
                      <a:pt x="13698" y="29732"/>
                      <a:pt x="13639" y="29701"/>
                    </a:cubicBezTo>
                    <a:cubicBezTo>
                      <a:pt x="13569" y="29407"/>
                      <a:pt x="13487" y="29117"/>
                      <a:pt x="13404" y="28834"/>
                    </a:cubicBezTo>
                    <a:cubicBezTo>
                      <a:pt x="13242" y="28247"/>
                      <a:pt x="13076" y="27663"/>
                      <a:pt x="12910" y="27076"/>
                    </a:cubicBezTo>
                    <a:cubicBezTo>
                      <a:pt x="12882" y="26976"/>
                      <a:pt x="12851" y="26875"/>
                      <a:pt x="12823" y="26775"/>
                    </a:cubicBezTo>
                    <a:lnTo>
                      <a:pt x="12823" y="26775"/>
                    </a:lnTo>
                    <a:cubicBezTo>
                      <a:pt x="12882" y="26844"/>
                      <a:pt x="12955" y="26910"/>
                      <a:pt x="13027" y="26962"/>
                    </a:cubicBezTo>
                    <a:cubicBezTo>
                      <a:pt x="13180" y="27079"/>
                      <a:pt x="13359" y="27162"/>
                      <a:pt x="13549" y="27214"/>
                    </a:cubicBezTo>
                    <a:cubicBezTo>
                      <a:pt x="13703" y="27258"/>
                      <a:pt x="13870" y="27282"/>
                      <a:pt x="14034" y="27282"/>
                    </a:cubicBezTo>
                    <a:cubicBezTo>
                      <a:pt x="14065" y="27282"/>
                      <a:pt x="14095" y="27281"/>
                      <a:pt x="14126" y="27279"/>
                    </a:cubicBezTo>
                    <a:cubicBezTo>
                      <a:pt x="14211" y="27274"/>
                      <a:pt x="14358" y="27234"/>
                      <a:pt x="14484" y="27234"/>
                    </a:cubicBezTo>
                    <a:cubicBezTo>
                      <a:pt x="14582" y="27234"/>
                      <a:pt x="14668" y="27258"/>
                      <a:pt x="14703" y="27341"/>
                    </a:cubicBezTo>
                    <a:cubicBezTo>
                      <a:pt x="14704" y="27348"/>
                      <a:pt x="14711" y="27352"/>
                      <a:pt x="14717" y="27352"/>
                    </a:cubicBezTo>
                    <a:cubicBezTo>
                      <a:pt x="14723" y="27352"/>
                      <a:pt x="14728" y="27348"/>
                      <a:pt x="14727" y="27341"/>
                    </a:cubicBezTo>
                    <a:cubicBezTo>
                      <a:pt x="14709" y="27183"/>
                      <a:pt x="14540" y="27142"/>
                      <a:pt x="14406" y="27138"/>
                    </a:cubicBezTo>
                    <a:lnTo>
                      <a:pt x="14223" y="27138"/>
                    </a:lnTo>
                    <a:cubicBezTo>
                      <a:pt x="14081" y="27138"/>
                      <a:pt x="13939" y="27138"/>
                      <a:pt x="13797" y="27110"/>
                    </a:cubicBezTo>
                    <a:cubicBezTo>
                      <a:pt x="13598" y="27072"/>
                      <a:pt x="13404" y="27000"/>
                      <a:pt x="13231" y="26885"/>
                    </a:cubicBezTo>
                    <a:cubicBezTo>
                      <a:pt x="13155" y="26834"/>
                      <a:pt x="13083" y="26768"/>
                      <a:pt x="13021" y="26699"/>
                    </a:cubicBezTo>
                    <a:cubicBezTo>
                      <a:pt x="12952" y="26620"/>
                      <a:pt x="12906" y="26533"/>
                      <a:pt x="12823" y="26467"/>
                    </a:cubicBezTo>
                    <a:cubicBezTo>
                      <a:pt x="12810" y="26457"/>
                      <a:pt x="12794" y="26452"/>
                      <a:pt x="12779" y="26452"/>
                    </a:cubicBezTo>
                    <a:cubicBezTo>
                      <a:pt x="12764" y="26452"/>
                      <a:pt x="12749" y="26457"/>
                      <a:pt x="12737" y="26467"/>
                    </a:cubicBezTo>
                    <a:cubicBezTo>
                      <a:pt x="12458" y="25487"/>
                      <a:pt x="12188" y="24498"/>
                      <a:pt x="12064" y="23483"/>
                    </a:cubicBezTo>
                    <a:cubicBezTo>
                      <a:pt x="12029" y="23203"/>
                      <a:pt x="12012" y="22923"/>
                      <a:pt x="12005" y="22647"/>
                    </a:cubicBezTo>
                    <a:lnTo>
                      <a:pt x="12005" y="22647"/>
                    </a:lnTo>
                    <a:cubicBezTo>
                      <a:pt x="12109" y="22751"/>
                      <a:pt x="12222" y="22851"/>
                      <a:pt x="12337" y="22947"/>
                    </a:cubicBezTo>
                    <a:cubicBezTo>
                      <a:pt x="12571" y="23151"/>
                      <a:pt x="12813" y="23358"/>
                      <a:pt x="12958" y="23639"/>
                    </a:cubicBezTo>
                    <a:cubicBezTo>
                      <a:pt x="13118" y="23935"/>
                      <a:pt x="13155" y="24278"/>
                      <a:pt x="13300" y="24578"/>
                    </a:cubicBezTo>
                    <a:cubicBezTo>
                      <a:pt x="13338" y="24661"/>
                      <a:pt x="13383" y="24747"/>
                      <a:pt x="13438" y="24827"/>
                    </a:cubicBezTo>
                    <a:cubicBezTo>
                      <a:pt x="13259" y="24983"/>
                      <a:pt x="13128" y="25186"/>
                      <a:pt x="13155" y="25449"/>
                    </a:cubicBezTo>
                    <a:cubicBezTo>
                      <a:pt x="13157" y="25457"/>
                      <a:pt x="13165" y="25462"/>
                      <a:pt x="13172" y="25462"/>
                    </a:cubicBezTo>
                    <a:cubicBezTo>
                      <a:pt x="13180" y="25462"/>
                      <a:pt x="13186" y="25457"/>
                      <a:pt x="13186" y="25449"/>
                    </a:cubicBezTo>
                    <a:cubicBezTo>
                      <a:pt x="13207" y="25217"/>
                      <a:pt x="13338" y="25048"/>
                      <a:pt x="13511" y="24916"/>
                    </a:cubicBezTo>
                    <a:cubicBezTo>
                      <a:pt x="13608" y="25027"/>
                      <a:pt x="13725" y="25114"/>
                      <a:pt x="13867" y="25141"/>
                    </a:cubicBezTo>
                    <a:cubicBezTo>
                      <a:pt x="13877" y="25141"/>
                      <a:pt x="13884" y="25131"/>
                      <a:pt x="13874" y="25124"/>
                    </a:cubicBezTo>
                    <a:cubicBezTo>
                      <a:pt x="13770" y="25045"/>
                      <a:pt x="13673" y="24962"/>
                      <a:pt x="13594" y="24858"/>
                    </a:cubicBezTo>
                    <a:cubicBezTo>
                      <a:pt x="13739" y="24758"/>
                      <a:pt x="13901" y="24678"/>
                      <a:pt x="14046" y="24605"/>
                    </a:cubicBezTo>
                    <a:cubicBezTo>
                      <a:pt x="14119" y="24568"/>
                      <a:pt x="14188" y="24530"/>
                      <a:pt x="14250" y="24488"/>
                    </a:cubicBezTo>
                    <a:lnTo>
                      <a:pt x="14250" y="24488"/>
                    </a:lnTo>
                    <a:cubicBezTo>
                      <a:pt x="14240" y="24527"/>
                      <a:pt x="14229" y="24561"/>
                      <a:pt x="14216" y="24599"/>
                    </a:cubicBezTo>
                    <a:cubicBezTo>
                      <a:pt x="14185" y="24688"/>
                      <a:pt x="14150" y="24775"/>
                      <a:pt x="14108" y="24865"/>
                    </a:cubicBezTo>
                    <a:cubicBezTo>
                      <a:pt x="14030" y="25034"/>
                      <a:pt x="13939" y="25203"/>
                      <a:pt x="13839" y="25362"/>
                    </a:cubicBezTo>
                    <a:cubicBezTo>
                      <a:pt x="13827" y="25380"/>
                      <a:pt x="13842" y="25402"/>
                      <a:pt x="13859" y="25402"/>
                    </a:cubicBezTo>
                    <a:cubicBezTo>
                      <a:pt x="13865" y="25402"/>
                      <a:pt x="13872" y="25399"/>
                      <a:pt x="13877" y="25393"/>
                    </a:cubicBezTo>
                    <a:cubicBezTo>
                      <a:pt x="14005" y="25245"/>
                      <a:pt x="14116" y="25086"/>
                      <a:pt x="14209" y="24913"/>
                    </a:cubicBezTo>
                    <a:cubicBezTo>
                      <a:pt x="14253" y="24827"/>
                      <a:pt x="14295" y="24737"/>
                      <a:pt x="14330" y="24647"/>
                    </a:cubicBezTo>
                    <a:cubicBezTo>
                      <a:pt x="14350" y="24602"/>
                      <a:pt x="14368" y="24557"/>
                      <a:pt x="14385" y="24509"/>
                    </a:cubicBezTo>
                    <a:cubicBezTo>
                      <a:pt x="14403" y="24464"/>
                      <a:pt x="14423" y="24423"/>
                      <a:pt x="14403" y="24377"/>
                    </a:cubicBezTo>
                    <a:cubicBezTo>
                      <a:pt x="14548" y="24264"/>
                      <a:pt x="14672" y="24133"/>
                      <a:pt x="14779" y="23974"/>
                    </a:cubicBezTo>
                    <a:cubicBezTo>
                      <a:pt x="14951" y="23718"/>
                      <a:pt x="15082" y="23435"/>
                      <a:pt x="15245" y="23172"/>
                    </a:cubicBezTo>
                    <a:cubicBezTo>
                      <a:pt x="15325" y="23048"/>
                      <a:pt x="15407" y="22931"/>
                      <a:pt x="15514" y="22827"/>
                    </a:cubicBezTo>
                    <a:cubicBezTo>
                      <a:pt x="15549" y="22792"/>
                      <a:pt x="15587" y="22765"/>
                      <a:pt x="15626" y="22737"/>
                    </a:cubicBezTo>
                    <a:lnTo>
                      <a:pt x="15626" y="22737"/>
                    </a:lnTo>
                    <a:cubicBezTo>
                      <a:pt x="15470" y="23024"/>
                      <a:pt x="15331" y="23320"/>
                      <a:pt x="15218" y="23628"/>
                    </a:cubicBezTo>
                    <a:cubicBezTo>
                      <a:pt x="15031" y="24143"/>
                      <a:pt x="14969" y="24702"/>
                      <a:pt x="14738" y="25200"/>
                    </a:cubicBezTo>
                    <a:cubicBezTo>
                      <a:pt x="14610" y="25473"/>
                      <a:pt x="14430" y="25659"/>
                      <a:pt x="14195" y="25839"/>
                    </a:cubicBezTo>
                    <a:cubicBezTo>
                      <a:pt x="14071" y="25936"/>
                      <a:pt x="13918" y="26046"/>
                      <a:pt x="13922" y="26215"/>
                    </a:cubicBezTo>
                    <a:cubicBezTo>
                      <a:pt x="13924" y="26222"/>
                      <a:pt x="13928" y="26225"/>
                      <a:pt x="13933" y="26225"/>
                    </a:cubicBezTo>
                    <a:cubicBezTo>
                      <a:pt x="13936" y="26225"/>
                      <a:pt x="13940" y="26223"/>
                      <a:pt x="13943" y="26219"/>
                    </a:cubicBezTo>
                    <a:cubicBezTo>
                      <a:pt x="14081" y="26005"/>
                      <a:pt x="14268" y="25898"/>
                      <a:pt x="14461" y="25735"/>
                    </a:cubicBezTo>
                    <a:cubicBezTo>
                      <a:pt x="14610" y="25611"/>
                      <a:pt x="14723" y="25452"/>
                      <a:pt x="14813" y="25283"/>
                    </a:cubicBezTo>
                    <a:cubicBezTo>
                      <a:pt x="14820" y="25324"/>
                      <a:pt x="14824" y="25369"/>
                      <a:pt x="14827" y="25414"/>
                    </a:cubicBezTo>
                    <a:cubicBezTo>
                      <a:pt x="14834" y="25501"/>
                      <a:pt x="14834" y="25590"/>
                      <a:pt x="14830" y="25677"/>
                    </a:cubicBezTo>
                    <a:cubicBezTo>
                      <a:pt x="14827" y="25766"/>
                      <a:pt x="14817" y="25856"/>
                      <a:pt x="14803" y="25946"/>
                    </a:cubicBezTo>
                    <a:cubicBezTo>
                      <a:pt x="14786" y="26036"/>
                      <a:pt x="14776" y="26126"/>
                      <a:pt x="14762" y="26215"/>
                    </a:cubicBezTo>
                    <a:cubicBezTo>
                      <a:pt x="14762" y="26220"/>
                      <a:pt x="14765" y="26223"/>
                      <a:pt x="14769" y="26223"/>
                    </a:cubicBezTo>
                    <a:cubicBezTo>
                      <a:pt x="14772" y="26223"/>
                      <a:pt x="14774" y="26222"/>
                      <a:pt x="14776" y="26219"/>
                    </a:cubicBezTo>
                    <a:cubicBezTo>
                      <a:pt x="14817" y="26136"/>
                      <a:pt x="14851" y="26056"/>
                      <a:pt x="14872" y="25963"/>
                    </a:cubicBezTo>
                    <a:cubicBezTo>
                      <a:pt x="14893" y="25877"/>
                      <a:pt x="14907" y="25787"/>
                      <a:pt x="14913" y="25694"/>
                    </a:cubicBezTo>
                    <a:cubicBezTo>
                      <a:pt x="14924" y="25600"/>
                      <a:pt x="14927" y="25507"/>
                      <a:pt x="14924" y="25414"/>
                    </a:cubicBezTo>
                    <a:cubicBezTo>
                      <a:pt x="14924" y="25369"/>
                      <a:pt x="14921" y="25324"/>
                      <a:pt x="14917" y="25279"/>
                    </a:cubicBezTo>
                    <a:cubicBezTo>
                      <a:pt x="14913" y="25231"/>
                      <a:pt x="14913" y="25182"/>
                      <a:pt x="14889" y="25141"/>
                    </a:cubicBezTo>
                    <a:cubicBezTo>
                      <a:pt x="14889" y="25138"/>
                      <a:pt x="14886" y="25138"/>
                      <a:pt x="14886" y="25134"/>
                    </a:cubicBezTo>
                    <a:cubicBezTo>
                      <a:pt x="15069" y="24726"/>
                      <a:pt x="15152" y="24281"/>
                      <a:pt x="15301" y="23859"/>
                    </a:cubicBezTo>
                    <a:cubicBezTo>
                      <a:pt x="15480" y="23345"/>
                      <a:pt x="15729" y="22858"/>
                      <a:pt x="16033" y="22408"/>
                    </a:cubicBezTo>
                    <a:cubicBezTo>
                      <a:pt x="16195" y="22170"/>
                      <a:pt x="16372" y="21942"/>
                      <a:pt x="16565" y="21729"/>
                    </a:cubicBezTo>
                    <a:cubicBezTo>
                      <a:pt x="16737" y="21538"/>
                      <a:pt x="16965" y="21376"/>
                      <a:pt x="17083" y="21144"/>
                    </a:cubicBezTo>
                    <a:cubicBezTo>
                      <a:pt x="17101" y="21107"/>
                      <a:pt x="17073" y="21052"/>
                      <a:pt x="17031" y="21052"/>
                    </a:cubicBezTo>
                    <a:cubicBezTo>
                      <a:pt x="17026" y="21052"/>
                      <a:pt x="17020" y="21053"/>
                      <a:pt x="17014" y="21054"/>
                    </a:cubicBezTo>
                    <a:cubicBezTo>
                      <a:pt x="16775" y="21148"/>
                      <a:pt x="16610" y="21365"/>
                      <a:pt x="16444" y="21552"/>
                    </a:cubicBezTo>
                    <a:cubicBezTo>
                      <a:pt x="16281" y="21742"/>
                      <a:pt x="16130" y="21942"/>
                      <a:pt x="15985" y="22146"/>
                    </a:cubicBezTo>
                    <a:cubicBezTo>
                      <a:pt x="15912" y="22257"/>
                      <a:pt x="15839" y="22367"/>
                      <a:pt x="15771" y="22481"/>
                    </a:cubicBezTo>
                    <a:cubicBezTo>
                      <a:pt x="15653" y="22509"/>
                      <a:pt x="15538" y="22599"/>
                      <a:pt x="15456" y="22674"/>
                    </a:cubicBezTo>
                    <a:cubicBezTo>
                      <a:pt x="15349" y="22771"/>
                      <a:pt x="15256" y="22885"/>
                      <a:pt x="15173" y="23006"/>
                    </a:cubicBezTo>
                    <a:cubicBezTo>
                      <a:pt x="14983" y="23286"/>
                      <a:pt x="14848" y="23601"/>
                      <a:pt x="14661" y="23880"/>
                    </a:cubicBezTo>
                    <a:cubicBezTo>
                      <a:pt x="14568" y="24022"/>
                      <a:pt x="14465" y="24157"/>
                      <a:pt x="14333" y="24267"/>
                    </a:cubicBezTo>
                    <a:cubicBezTo>
                      <a:pt x="14316" y="24281"/>
                      <a:pt x="14295" y="24294"/>
                      <a:pt x="14278" y="24309"/>
                    </a:cubicBezTo>
                    <a:cubicBezTo>
                      <a:pt x="14496" y="24008"/>
                      <a:pt x="14399" y="23628"/>
                      <a:pt x="14365" y="23286"/>
                    </a:cubicBezTo>
                    <a:cubicBezTo>
                      <a:pt x="14344" y="23096"/>
                      <a:pt x="14330" y="22893"/>
                      <a:pt x="14409" y="22713"/>
                    </a:cubicBezTo>
                    <a:cubicBezTo>
                      <a:pt x="14496" y="22505"/>
                      <a:pt x="14696" y="22405"/>
                      <a:pt x="14875" y="22291"/>
                    </a:cubicBezTo>
                    <a:lnTo>
                      <a:pt x="14875" y="22291"/>
                    </a:lnTo>
                    <a:cubicBezTo>
                      <a:pt x="14869" y="22325"/>
                      <a:pt x="14865" y="22364"/>
                      <a:pt x="14859" y="22398"/>
                    </a:cubicBezTo>
                    <a:cubicBezTo>
                      <a:pt x="14841" y="22485"/>
                      <a:pt x="14824" y="22574"/>
                      <a:pt x="14806" y="22665"/>
                    </a:cubicBezTo>
                    <a:cubicBezTo>
                      <a:pt x="14792" y="22754"/>
                      <a:pt x="14776" y="22844"/>
                      <a:pt x="14758" y="22934"/>
                    </a:cubicBezTo>
                    <a:cubicBezTo>
                      <a:pt x="14741" y="23024"/>
                      <a:pt x="14734" y="23113"/>
                      <a:pt x="14727" y="23207"/>
                    </a:cubicBezTo>
                    <a:cubicBezTo>
                      <a:pt x="14727" y="23214"/>
                      <a:pt x="14731" y="23218"/>
                      <a:pt x="14735" y="23218"/>
                    </a:cubicBezTo>
                    <a:cubicBezTo>
                      <a:pt x="14739" y="23218"/>
                      <a:pt x="14743" y="23215"/>
                      <a:pt x="14744" y="23210"/>
                    </a:cubicBezTo>
                    <a:cubicBezTo>
                      <a:pt x="14779" y="23124"/>
                      <a:pt x="14810" y="23041"/>
                      <a:pt x="14830" y="22951"/>
                    </a:cubicBezTo>
                    <a:cubicBezTo>
                      <a:pt x="14851" y="22861"/>
                      <a:pt x="14875" y="22771"/>
                      <a:pt x="14896" y="22678"/>
                    </a:cubicBezTo>
                    <a:cubicBezTo>
                      <a:pt x="14921" y="22592"/>
                      <a:pt x="14942" y="22502"/>
                      <a:pt x="14962" y="22416"/>
                    </a:cubicBezTo>
                    <a:cubicBezTo>
                      <a:pt x="14979" y="22340"/>
                      <a:pt x="15007" y="22263"/>
                      <a:pt x="15014" y="22188"/>
                    </a:cubicBezTo>
                    <a:cubicBezTo>
                      <a:pt x="15238" y="22008"/>
                      <a:pt x="15390" y="21762"/>
                      <a:pt x="15535" y="21510"/>
                    </a:cubicBezTo>
                    <a:cubicBezTo>
                      <a:pt x="15549" y="21531"/>
                      <a:pt x="15563" y="21549"/>
                      <a:pt x="15577" y="21566"/>
                    </a:cubicBezTo>
                    <a:cubicBezTo>
                      <a:pt x="15579" y="21568"/>
                      <a:pt x="15581" y="21569"/>
                      <a:pt x="15583" y="21569"/>
                    </a:cubicBezTo>
                    <a:cubicBezTo>
                      <a:pt x="15589" y="21569"/>
                      <a:pt x="15594" y="21563"/>
                      <a:pt x="15594" y="21555"/>
                    </a:cubicBezTo>
                    <a:cubicBezTo>
                      <a:pt x="15584" y="21525"/>
                      <a:pt x="15573" y="21496"/>
                      <a:pt x="15559" y="21466"/>
                    </a:cubicBezTo>
                    <a:cubicBezTo>
                      <a:pt x="15563" y="21462"/>
                      <a:pt x="15567" y="21455"/>
                      <a:pt x="15570" y="21452"/>
                    </a:cubicBezTo>
                    <a:cubicBezTo>
                      <a:pt x="15660" y="21293"/>
                      <a:pt x="15750" y="21134"/>
                      <a:pt x="15870" y="20996"/>
                    </a:cubicBezTo>
                    <a:cubicBezTo>
                      <a:pt x="15994" y="20858"/>
                      <a:pt x="16136" y="20809"/>
                      <a:pt x="16292" y="20720"/>
                    </a:cubicBezTo>
                    <a:cubicBezTo>
                      <a:pt x="16351" y="20681"/>
                      <a:pt x="16326" y="20584"/>
                      <a:pt x="16254" y="20584"/>
                    </a:cubicBezTo>
                    <a:cubicBezTo>
                      <a:pt x="16251" y="20584"/>
                      <a:pt x="16248" y="20584"/>
                      <a:pt x="16245" y="20584"/>
                    </a:cubicBezTo>
                    <a:cubicBezTo>
                      <a:pt x="15935" y="20584"/>
                      <a:pt x="15686" y="20943"/>
                      <a:pt x="15546" y="21176"/>
                    </a:cubicBezTo>
                    <a:cubicBezTo>
                      <a:pt x="15525" y="21210"/>
                      <a:pt x="15504" y="21244"/>
                      <a:pt x="15484" y="21282"/>
                    </a:cubicBezTo>
                    <a:cubicBezTo>
                      <a:pt x="15456" y="21217"/>
                      <a:pt x="15428" y="21155"/>
                      <a:pt x="15404" y="21089"/>
                    </a:cubicBezTo>
                    <a:cubicBezTo>
                      <a:pt x="15363" y="20954"/>
                      <a:pt x="15328" y="20817"/>
                      <a:pt x="15301" y="20678"/>
                    </a:cubicBezTo>
                    <a:cubicBezTo>
                      <a:pt x="15304" y="20675"/>
                      <a:pt x="15307" y="20671"/>
                      <a:pt x="15315" y="20667"/>
                    </a:cubicBezTo>
                    <a:cubicBezTo>
                      <a:pt x="15356" y="20639"/>
                      <a:pt x="15339" y="20569"/>
                      <a:pt x="15293" y="20569"/>
                    </a:cubicBezTo>
                    <a:cubicBezTo>
                      <a:pt x="15288" y="20569"/>
                      <a:pt x="15284" y="20570"/>
                      <a:pt x="15280" y="20571"/>
                    </a:cubicBezTo>
                    <a:cubicBezTo>
                      <a:pt x="15228" y="20284"/>
                      <a:pt x="15197" y="19994"/>
                      <a:pt x="15165" y="19707"/>
                    </a:cubicBezTo>
                    <a:cubicBezTo>
                      <a:pt x="15183" y="19648"/>
                      <a:pt x="15190" y="19594"/>
                      <a:pt x="15179" y="19538"/>
                    </a:cubicBezTo>
                    <a:cubicBezTo>
                      <a:pt x="15176" y="19521"/>
                      <a:pt x="15162" y="19514"/>
                      <a:pt x="15145" y="19511"/>
                    </a:cubicBezTo>
                    <a:cubicBezTo>
                      <a:pt x="15145" y="19500"/>
                      <a:pt x="15141" y="19490"/>
                      <a:pt x="15141" y="19479"/>
                    </a:cubicBezTo>
                    <a:cubicBezTo>
                      <a:pt x="15107" y="19165"/>
                      <a:pt x="15055" y="18809"/>
                      <a:pt x="14951" y="18478"/>
                    </a:cubicBezTo>
                    <a:cubicBezTo>
                      <a:pt x="15024" y="18443"/>
                      <a:pt x="15093" y="18401"/>
                      <a:pt x="15155" y="18350"/>
                    </a:cubicBezTo>
                    <a:cubicBezTo>
                      <a:pt x="15199" y="18350"/>
                      <a:pt x="15243" y="18348"/>
                      <a:pt x="15288" y="18348"/>
                    </a:cubicBezTo>
                    <a:cubicBezTo>
                      <a:pt x="15310" y="18348"/>
                      <a:pt x="15333" y="18349"/>
                      <a:pt x="15356" y="18350"/>
                    </a:cubicBezTo>
                    <a:cubicBezTo>
                      <a:pt x="15580" y="18360"/>
                      <a:pt x="15766" y="18433"/>
                      <a:pt x="15936" y="18578"/>
                    </a:cubicBezTo>
                    <a:cubicBezTo>
                      <a:pt x="16185" y="18789"/>
                      <a:pt x="16358" y="19068"/>
                      <a:pt x="16575" y="19303"/>
                    </a:cubicBezTo>
                    <a:cubicBezTo>
                      <a:pt x="16721" y="19457"/>
                      <a:pt x="16961" y="19678"/>
                      <a:pt x="17198" y="19678"/>
                    </a:cubicBezTo>
                    <a:cubicBezTo>
                      <a:pt x="17237" y="19678"/>
                      <a:pt x="17276" y="19672"/>
                      <a:pt x="17314" y="19659"/>
                    </a:cubicBezTo>
                    <a:cubicBezTo>
                      <a:pt x="17346" y="19648"/>
                      <a:pt x="17362" y="19618"/>
                      <a:pt x="17367" y="19586"/>
                    </a:cubicBezTo>
                    <a:cubicBezTo>
                      <a:pt x="17377" y="19594"/>
                      <a:pt x="17387" y="19600"/>
                      <a:pt x="17397" y="19607"/>
                    </a:cubicBezTo>
                    <a:cubicBezTo>
                      <a:pt x="17408" y="19656"/>
                      <a:pt x="17415" y="19701"/>
                      <a:pt x="17421" y="19745"/>
                    </a:cubicBezTo>
                    <a:cubicBezTo>
                      <a:pt x="17439" y="19846"/>
                      <a:pt x="17456" y="19949"/>
                      <a:pt x="17483" y="20050"/>
                    </a:cubicBezTo>
                    <a:cubicBezTo>
                      <a:pt x="17542" y="20273"/>
                      <a:pt x="17629" y="20492"/>
                      <a:pt x="17698" y="20716"/>
                    </a:cubicBezTo>
                    <a:cubicBezTo>
                      <a:pt x="17702" y="20723"/>
                      <a:pt x="17702" y="20726"/>
                      <a:pt x="17702" y="20729"/>
                    </a:cubicBezTo>
                    <a:cubicBezTo>
                      <a:pt x="17580" y="21086"/>
                      <a:pt x="17429" y="21410"/>
                      <a:pt x="17228" y="21742"/>
                    </a:cubicBezTo>
                    <a:cubicBezTo>
                      <a:pt x="17114" y="21928"/>
                      <a:pt x="17000" y="22115"/>
                      <a:pt x="16893" y="22305"/>
                    </a:cubicBezTo>
                    <a:cubicBezTo>
                      <a:pt x="16848" y="22312"/>
                      <a:pt x="16799" y="22336"/>
                      <a:pt x="16769" y="22350"/>
                    </a:cubicBezTo>
                    <a:cubicBezTo>
                      <a:pt x="16699" y="22378"/>
                      <a:pt x="16637" y="22412"/>
                      <a:pt x="16575" y="22454"/>
                    </a:cubicBezTo>
                    <a:cubicBezTo>
                      <a:pt x="16455" y="22533"/>
                      <a:pt x="16347" y="22633"/>
                      <a:pt x="16257" y="22751"/>
                    </a:cubicBezTo>
                    <a:cubicBezTo>
                      <a:pt x="16168" y="22864"/>
                      <a:pt x="16098" y="22996"/>
                      <a:pt x="16053" y="23134"/>
                    </a:cubicBezTo>
                    <a:cubicBezTo>
                      <a:pt x="16033" y="23203"/>
                      <a:pt x="16015" y="23272"/>
                      <a:pt x="16005" y="23345"/>
                    </a:cubicBezTo>
                    <a:cubicBezTo>
                      <a:pt x="15994" y="23417"/>
                      <a:pt x="16009" y="23480"/>
                      <a:pt x="16019" y="23552"/>
                    </a:cubicBezTo>
                    <a:cubicBezTo>
                      <a:pt x="16021" y="23557"/>
                      <a:pt x="16024" y="23559"/>
                      <a:pt x="16026" y="23559"/>
                    </a:cubicBezTo>
                    <a:cubicBezTo>
                      <a:pt x="16030" y="23559"/>
                      <a:pt x="16033" y="23556"/>
                      <a:pt x="16033" y="23552"/>
                    </a:cubicBezTo>
                    <a:cubicBezTo>
                      <a:pt x="16040" y="23480"/>
                      <a:pt x="16061" y="23411"/>
                      <a:pt x="16071" y="23341"/>
                    </a:cubicBezTo>
                    <a:cubicBezTo>
                      <a:pt x="16085" y="23276"/>
                      <a:pt x="16102" y="23213"/>
                      <a:pt x="16123" y="23151"/>
                    </a:cubicBezTo>
                    <a:cubicBezTo>
                      <a:pt x="16171" y="23024"/>
                      <a:pt x="16240" y="22899"/>
                      <a:pt x="16326" y="22796"/>
                    </a:cubicBezTo>
                    <a:cubicBezTo>
                      <a:pt x="16413" y="22692"/>
                      <a:pt x="16513" y="22606"/>
                      <a:pt x="16624" y="22537"/>
                    </a:cubicBezTo>
                    <a:cubicBezTo>
                      <a:pt x="16683" y="22499"/>
                      <a:pt x="16745" y="22467"/>
                      <a:pt x="16810" y="22443"/>
                    </a:cubicBezTo>
                    <a:cubicBezTo>
                      <a:pt x="16814" y="22443"/>
                      <a:pt x="16820" y="22440"/>
                      <a:pt x="16824" y="22440"/>
                    </a:cubicBezTo>
                    <a:lnTo>
                      <a:pt x="16824" y="22440"/>
                    </a:lnTo>
                    <a:cubicBezTo>
                      <a:pt x="16734" y="22620"/>
                      <a:pt x="16651" y="22799"/>
                      <a:pt x="16592" y="22993"/>
                    </a:cubicBezTo>
                    <a:cubicBezTo>
                      <a:pt x="16475" y="23376"/>
                      <a:pt x="16461" y="23784"/>
                      <a:pt x="16616" y="24157"/>
                    </a:cubicBezTo>
                    <a:cubicBezTo>
                      <a:pt x="16782" y="24547"/>
                      <a:pt x="17083" y="24865"/>
                      <a:pt x="17394" y="25144"/>
                    </a:cubicBezTo>
                    <a:cubicBezTo>
                      <a:pt x="17395" y="25146"/>
                      <a:pt x="17397" y="25147"/>
                      <a:pt x="17399" y="25147"/>
                    </a:cubicBezTo>
                    <a:cubicBezTo>
                      <a:pt x="17406" y="25147"/>
                      <a:pt x="17412" y="25139"/>
                      <a:pt x="17404" y="25131"/>
                    </a:cubicBezTo>
                    <a:cubicBezTo>
                      <a:pt x="17128" y="24799"/>
                      <a:pt x="16810" y="24478"/>
                      <a:pt x="16672" y="24057"/>
                    </a:cubicBezTo>
                    <a:cubicBezTo>
                      <a:pt x="16589" y="23811"/>
                      <a:pt x="16586" y="23562"/>
                      <a:pt x="16630" y="23317"/>
                    </a:cubicBezTo>
                    <a:lnTo>
                      <a:pt x="16630" y="23317"/>
                    </a:lnTo>
                    <a:cubicBezTo>
                      <a:pt x="16741" y="23494"/>
                      <a:pt x="16852" y="23666"/>
                      <a:pt x="16962" y="23843"/>
                    </a:cubicBezTo>
                    <a:cubicBezTo>
                      <a:pt x="17093" y="24053"/>
                      <a:pt x="17221" y="24264"/>
                      <a:pt x="17367" y="24464"/>
                    </a:cubicBezTo>
                    <a:cubicBezTo>
                      <a:pt x="17369" y="24467"/>
                      <a:pt x="17373" y="24468"/>
                      <a:pt x="17377" y="24468"/>
                    </a:cubicBezTo>
                    <a:cubicBezTo>
                      <a:pt x="17386" y="24468"/>
                      <a:pt x="17394" y="24460"/>
                      <a:pt x="17387" y="24450"/>
                    </a:cubicBezTo>
                    <a:cubicBezTo>
                      <a:pt x="17280" y="24229"/>
                      <a:pt x="17149" y="24018"/>
                      <a:pt x="17024" y="23808"/>
                    </a:cubicBezTo>
                    <a:cubicBezTo>
                      <a:pt x="16903" y="23601"/>
                      <a:pt x="16782" y="23393"/>
                      <a:pt x="16658" y="23189"/>
                    </a:cubicBezTo>
                    <a:cubicBezTo>
                      <a:pt x="16710" y="22993"/>
                      <a:pt x="16786" y="22799"/>
                      <a:pt x="16876" y="22620"/>
                    </a:cubicBezTo>
                    <a:cubicBezTo>
                      <a:pt x="17090" y="22198"/>
                      <a:pt x="17432" y="21787"/>
                      <a:pt x="17670" y="21345"/>
                    </a:cubicBezTo>
                    <a:cubicBezTo>
                      <a:pt x="18022" y="23583"/>
                      <a:pt x="18271" y="25832"/>
                      <a:pt x="18424" y="28092"/>
                    </a:cubicBezTo>
                    <a:cubicBezTo>
                      <a:pt x="18361" y="28046"/>
                      <a:pt x="18299" y="28001"/>
                      <a:pt x="18244" y="27950"/>
                    </a:cubicBezTo>
                    <a:cubicBezTo>
                      <a:pt x="18105" y="27822"/>
                      <a:pt x="17981" y="27673"/>
                      <a:pt x="17881" y="27511"/>
                    </a:cubicBezTo>
                    <a:cubicBezTo>
                      <a:pt x="17708" y="27234"/>
                      <a:pt x="17632" y="26927"/>
                      <a:pt x="17542" y="26620"/>
                    </a:cubicBezTo>
                    <a:cubicBezTo>
                      <a:pt x="17560" y="26613"/>
                      <a:pt x="17577" y="26606"/>
                      <a:pt x="17595" y="26599"/>
                    </a:cubicBezTo>
                    <a:cubicBezTo>
                      <a:pt x="17647" y="26567"/>
                      <a:pt x="17613" y="26490"/>
                      <a:pt x="17564" y="26490"/>
                    </a:cubicBezTo>
                    <a:cubicBezTo>
                      <a:pt x="17555" y="26490"/>
                      <a:pt x="17545" y="26493"/>
                      <a:pt x="17536" y="26499"/>
                    </a:cubicBezTo>
                    <a:cubicBezTo>
                      <a:pt x="17528" y="26506"/>
                      <a:pt x="17518" y="26509"/>
                      <a:pt x="17508" y="26512"/>
                    </a:cubicBezTo>
                    <a:cubicBezTo>
                      <a:pt x="17494" y="26464"/>
                      <a:pt x="17477" y="26416"/>
                      <a:pt x="17459" y="26364"/>
                    </a:cubicBezTo>
                    <a:cubicBezTo>
                      <a:pt x="17238" y="25745"/>
                      <a:pt x="16686" y="25300"/>
                      <a:pt x="16023" y="25265"/>
                    </a:cubicBezTo>
                    <a:cubicBezTo>
                      <a:pt x="16012" y="25265"/>
                      <a:pt x="16009" y="25283"/>
                      <a:pt x="16019" y="25286"/>
                    </a:cubicBezTo>
                    <a:cubicBezTo>
                      <a:pt x="16368" y="25331"/>
                      <a:pt x="16703" y="25493"/>
                      <a:pt x="16959" y="25739"/>
                    </a:cubicBezTo>
                    <a:cubicBezTo>
                      <a:pt x="17197" y="25973"/>
                      <a:pt x="17318" y="26257"/>
                      <a:pt x="17404" y="26568"/>
                    </a:cubicBezTo>
                    <a:cubicBezTo>
                      <a:pt x="17280" y="26620"/>
                      <a:pt x="17148" y="26644"/>
                      <a:pt x="17016" y="26644"/>
                    </a:cubicBezTo>
                    <a:cubicBezTo>
                      <a:pt x="16771" y="26644"/>
                      <a:pt x="16525" y="26561"/>
                      <a:pt x="16323" y="26413"/>
                    </a:cubicBezTo>
                    <a:cubicBezTo>
                      <a:pt x="16321" y="26411"/>
                      <a:pt x="16320" y="26411"/>
                      <a:pt x="16319" y="26411"/>
                    </a:cubicBezTo>
                    <a:cubicBezTo>
                      <a:pt x="16313" y="26411"/>
                      <a:pt x="16307" y="26421"/>
                      <a:pt x="16313" y="26429"/>
                    </a:cubicBezTo>
                    <a:cubicBezTo>
                      <a:pt x="16468" y="26606"/>
                      <a:pt x="16678" y="26699"/>
                      <a:pt x="16914" y="26730"/>
                    </a:cubicBezTo>
                    <a:cubicBezTo>
                      <a:pt x="16961" y="26736"/>
                      <a:pt x="17007" y="26739"/>
                      <a:pt x="17054" y="26739"/>
                    </a:cubicBezTo>
                    <a:cubicBezTo>
                      <a:pt x="17183" y="26739"/>
                      <a:pt x="17310" y="26717"/>
                      <a:pt x="17432" y="26671"/>
                    </a:cubicBezTo>
                    <a:cubicBezTo>
                      <a:pt x="17442" y="26710"/>
                      <a:pt x="17453" y="26751"/>
                      <a:pt x="17463" y="26789"/>
                    </a:cubicBezTo>
                    <a:cubicBezTo>
                      <a:pt x="17546" y="27142"/>
                      <a:pt x="17657" y="27470"/>
                      <a:pt x="17874" y="27760"/>
                    </a:cubicBezTo>
                    <a:cubicBezTo>
                      <a:pt x="18019" y="27953"/>
                      <a:pt x="18216" y="28175"/>
                      <a:pt x="18440" y="28302"/>
                    </a:cubicBezTo>
                    <a:cubicBezTo>
                      <a:pt x="18448" y="28433"/>
                      <a:pt x="18458" y="28561"/>
                      <a:pt x="18468" y="28689"/>
                    </a:cubicBezTo>
                    <a:cubicBezTo>
                      <a:pt x="18531" y="29739"/>
                      <a:pt x="18572" y="30789"/>
                      <a:pt x="18596" y="31836"/>
                    </a:cubicBezTo>
                    <a:cubicBezTo>
                      <a:pt x="18531" y="31856"/>
                      <a:pt x="18461" y="31874"/>
                      <a:pt x="18392" y="31880"/>
                    </a:cubicBezTo>
                    <a:cubicBezTo>
                      <a:pt x="18333" y="31888"/>
                      <a:pt x="18274" y="31893"/>
                      <a:pt x="18214" y="31893"/>
                    </a:cubicBezTo>
                    <a:cubicBezTo>
                      <a:pt x="18145" y="31893"/>
                      <a:pt x="18074" y="31887"/>
                      <a:pt x="18005" y="31874"/>
                    </a:cubicBezTo>
                    <a:cubicBezTo>
                      <a:pt x="17881" y="31850"/>
                      <a:pt x="17753" y="31829"/>
                      <a:pt x="17632" y="31781"/>
                    </a:cubicBezTo>
                    <a:cubicBezTo>
                      <a:pt x="17631" y="31781"/>
                      <a:pt x="17630" y="31780"/>
                      <a:pt x="17628" y="31780"/>
                    </a:cubicBezTo>
                    <a:cubicBezTo>
                      <a:pt x="17617" y="31780"/>
                      <a:pt x="17612" y="31798"/>
                      <a:pt x="17622" y="31805"/>
                    </a:cubicBezTo>
                    <a:cubicBezTo>
                      <a:pt x="17735" y="31891"/>
                      <a:pt x="17857" y="31957"/>
                      <a:pt x="17998" y="31984"/>
                    </a:cubicBezTo>
                    <a:cubicBezTo>
                      <a:pt x="18088" y="32003"/>
                      <a:pt x="18180" y="32012"/>
                      <a:pt x="18272" y="32012"/>
                    </a:cubicBezTo>
                    <a:cubicBezTo>
                      <a:pt x="18319" y="32012"/>
                      <a:pt x="18366" y="32010"/>
                      <a:pt x="18413" y="32005"/>
                    </a:cubicBezTo>
                    <a:cubicBezTo>
                      <a:pt x="18475" y="31998"/>
                      <a:pt x="18537" y="31988"/>
                      <a:pt x="18599" y="31974"/>
                    </a:cubicBezTo>
                    <a:cubicBezTo>
                      <a:pt x="18603" y="32116"/>
                      <a:pt x="18610" y="32258"/>
                      <a:pt x="18613" y="32399"/>
                    </a:cubicBezTo>
                    <a:lnTo>
                      <a:pt x="18613" y="32454"/>
                    </a:lnTo>
                    <a:cubicBezTo>
                      <a:pt x="18606" y="32454"/>
                      <a:pt x="18599" y="32458"/>
                      <a:pt x="18593" y="32458"/>
                    </a:cubicBezTo>
                    <a:cubicBezTo>
                      <a:pt x="18419" y="32499"/>
                      <a:pt x="18271" y="32603"/>
                      <a:pt x="18133" y="32710"/>
                    </a:cubicBezTo>
                    <a:cubicBezTo>
                      <a:pt x="17971" y="32838"/>
                      <a:pt x="17808" y="32962"/>
                      <a:pt x="17598" y="32986"/>
                    </a:cubicBezTo>
                    <a:cubicBezTo>
                      <a:pt x="17563" y="32990"/>
                      <a:pt x="17528" y="32992"/>
                      <a:pt x="17493" y="32992"/>
                    </a:cubicBezTo>
                    <a:cubicBezTo>
                      <a:pt x="17412" y="32992"/>
                      <a:pt x="17331" y="32982"/>
                      <a:pt x="17249" y="32966"/>
                    </a:cubicBezTo>
                    <a:cubicBezTo>
                      <a:pt x="17152" y="32945"/>
                      <a:pt x="17056" y="32910"/>
                      <a:pt x="16952" y="32907"/>
                    </a:cubicBezTo>
                    <a:cubicBezTo>
                      <a:pt x="16938" y="32907"/>
                      <a:pt x="16938" y="32924"/>
                      <a:pt x="16945" y="32931"/>
                    </a:cubicBezTo>
                    <a:cubicBezTo>
                      <a:pt x="17090" y="33031"/>
                      <a:pt x="17304" y="33069"/>
                      <a:pt x="17477" y="33083"/>
                    </a:cubicBezTo>
                    <a:cubicBezTo>
                      <a:pt x="17498" y="33084"/>
                      <a:pt x="17520" y="33085"/>
                      <a:pt x="17541" y="33085"/>
                    </a:cubicBezTo>
                    <a:cubicBezTo>
                      <a:pt x="17703" y="33085"/>
                      <a:pt x="17854" y="33038"/>
                      <a:pt x="17995" y="32955"/>
                    </a:cubicBezTo>
                    <a:cubicBezTo>
                      <a:pt x="18150" y="32869"/>
                      <a:pt x="18282" y="32744"/>
                      <a:pt x="18440" y="32661"/>
                    </a:cubicBezTo>
                    <a:cubicBezTo>
                      <a:pt x="18496" y="32634"/>
                      <a:pt x="18555" y="32610"/>
                      <a:pt x="18617" y="32596"/>
                    </a:cubicBezTo>
                    <a:cubicBezTo>
                      <a:pt x="18623" y="32972"/>
                      <a:pt x="18631" y="33352"/>
                      <a:pt x="18634" y="33733"/>
                    </a:cubicBezTo>
                    <a:cubicBezTo>
                      <a:pt x="18620" y="33729"/>
                      <a:pt x="18606" y="33722"/>
                      <a:pt x="18593" y="33719"/>
                    </a:cubicBezTo>
                    <a:cubicBezTo>
                      <a:pt x="18389" y="33670"/>
                      <a:pt x="18175" y="33646"/>
                      <a:pt x="17963" y="33646"/>
                    </a:cubicBezTo>
                    <a:cubicBezTo>
                      <a:pt x="17566" y="33653"/>
                      <a:pt x="17145" y="33760"/>
                      <a:pt x="16838" y="34015"/>
                    </a:cubicBezTo>
                    <a:cubicBezTo>
                      <a:pt x="16829" y="34022"/>
                      <a:pt x="16836" y="34037"/>
                      <a:pt x="16845" y="34037"/>
                    </a:cubicBezTo>
                    <a:cubicBezTo>
                      <a:pt x="16846" y="34037"/>
                      <a:pt x="16847" y="34036"/>
                      <a:pt x="16848" y="34036"/>
                    </a:cubicBezTo>
                    <a:cubicBezTo>
                      <a:pt x="17204" y="33927"/>
                      <a:pt x="17550" y="33836"/>
                      <a:pt x="17920" y="33836"/>
                    </a:cubicBezTo>
                    <a:cubicBezTo>
                      <a:pt x="17935" y="33836"/>
                      <a:pt x="17949" y="33836"/>
                      <a:pt x="17963" y="33836"/>
                    </a:cubicBezTo>
                    <a:cubicBezTo>
                      <a:pt x="18123" y="33840"/>
                      <a:pt x="18285" y="33864"/>
                      <a:pt x="18440" y="33902"/>
                    </a:cubicBezTo>
                    <a:cubicBezTo>
                      <a:pt x="18292" y="33991"/>
                      <a:pt x="18164" y="34126"/>
                      <a:pt x="18043" y="34254"/>
                    </a:cubicBezTo>
                    <a:cubicBezTo>
                      <a:pt x="17862" y="34440"/>
                      <a:pt x="17646" y="34598"/>
                      <a:pt x="17393" y="34598"/>
                    </a:cubicBezTo>
                    <a:cubicBezTo>
                      <a:pt x="17332" y="34598"/>
                      <a:pt x="17269" y="34588"/>
                      <a:pt x="17204" y="34568"/>
                    </a:cubicBezTo>
                    <a:cubicBezTo>
                      <a:pt x="17201" y="34568"/>
                      <a:pt x="17197" y="34575"/>
                      <a:pt x="17201" y="34579"/>
                    </a:cubicBezTo>
                    <a:cubicBezTo>
                      <a:pt x="17273" y="34661"/>
                      <a:pt x="17365" y="34693"/>
                      <a:pt x="17462" y="34693"/>
                    </a:cubicBezTo>
                    <a:cubicBezTo>
                      <a:pt x="17652" y="34693"/>
                      <a:pt x="17864" y="34572"/>
                      <a:pt x="17998" y="34465"/>
                    </a:cubicBezTo>
                    <a:cubicBezTo>
                      <a:pt x="18209" y="34302"/>
                      <a:pt x="18389" y="34068"/>
                      <a:pt x="18631" y="33957"/>
                    </a:cubicBezTo>
                    <a:lnTo>
                      <a:pt x="18638" y="33957"/>
                    </a:lnTo>
                    <a:lnTo>
                      <a:pt x="18638" y="34289"/>
                    </a:lnTo>
                    <a:cubicBezTo>
                      <a:pt x="18541" y="34451"/>
                      <a:pt x="18437" y="34606"/>
                      <a:pt x="18327" y="34758"/>
                    </a:cubicBezTo>
                    <a:cubicBezTo>
                      <a:pt x="18206" y="34924"/>
                      <a:pt x="18078" y="35083"/>
                      <a:pt x="17939" y="35235"/>
                    </a:cubicBezTo>
                    <a:cubicBezTo>
                      <a:pt x="17874" y="35311"/>
                      <a:pt x="17802" y="35387"/>
                      <a:pt x="17729" y="35460"/>
                    </a:cubicBezTo>
                    <a:cubicBezTo>
                      <a:pt x="17691" y="35498"/>
                      <a:pt x="17653" y="35536"/>
                      <a:pt x="17615" y="35574"/>
                    </a:cubicBezTo>
                    <a:cubicBezTo>
                      <a:pt x="17577" y="35611"/>
                      <a:pt x="17553" y="35660"/>
                      <a:pt x="17515" y="35702"/>
                    </a:cubicBezTo>
                    <a:cubicBezTo>
                      <a:pt x="17506" y="35710"/>
                      <a:pt x="17513" y="35722"/>
                      <a:pt x="17522" y="35722"/>
                    </a:cubicBezTo>
                    <a:cubicBezTo>
                      <a:pt x="17524" y="35722"/>
                      <a:pt x="17526" y="35721"/>
                      <a:pt x="17528" y="35719"/>
                    </a:cubicBezTo>
                    <a:cubicBezTo>
                      <a:pt x="17570" y="35694"/>
                      <a:pt x="17611" y="35678"/>
                      <a:pt x="17649" y="35653"/>
                    </a:cubicBezTo>
                    <a:cubicBezTo>
                      <a:pt x="17694" y="35625"/>
                      <a:pt x="17735" y="35584"/>
                      <a:pt x="17774" y="35549"/>
                    </a:cubicBezTo>
                    <a:cubicBezTo>
                      <a:pt x="17857" y="35477"/>
                      <a:pt x="17936" y="35404"/>
                      <a:pt x="18012" y="35329"/>
                    </a:cubicBezTo>
                    <a:cubicBezTo>
                      <a:pt x="18164" y="35183"/>
                      <a:pt x="18309" y="35031"/>
                      <a:pt x="18448" y="34869"/>
                    </a:cubicBezTo>
                    <a:cubicBezTo>
                      <a:pt x="18513" y="34793"/>
                      <a:pt x="18575" y="34717"/>
                      <a:pt x="18638" y="34637"/>
                    </a:cubicBezTo>
                    <a:lnTo>
                      <a:pt x="18638" y="34637"/>
                    </a:lnTo>
                    <a:cubicBezTo>
                      <a:pt x="18638" y="34731"/>
                      <a:pt x="18638" y="34824"/>
                      <a:pt x="18634" y="34917"/>
                    </a:cubicBezTo>
                    <a:cubicBezTo>
                      <a:pt x="18582" y="35042"/>
                      <a:pt x="18541" y="35169"/>
                      <a:pt x="18458" y="35287"/>
                    </a:cubicBezTo>
                    <a:cubicBezTo>
                      <a:pt x="18351" y="35442"/>
                      <a:pt x="18216" y="35577"/>
                      <a:pt x="18075" y="35702"/>
                    </a:cubicBezTo>
                    <a:cubicBezTo>
                      <a:pt x="17784" y="35957"/>
                      <a:pt x="17459" y="36171"/>
                      <a:pt x="17169" y="36427"/>
                    </a:cubicBezTo>
                    <a:cubicBezTo>
                      <a:pt x="16893" y="36668"/>
                      <a:pt x="16662" y="36952"/>
                      <a:pt x="16541" y="37304"/>
                    </a:cubicBezTo>
                    <a:cubicBezTo>
                      <a:pt x="16375" y="37784"/>
                      <a:pt x="16358" y="38530"/>
                      <a:pt x="15742" y="38666"/>
                    </a:cubicBezTo>
                    <a:cubicBezTo>
                      <a:pt x="15723" y="38669"/>
                      <a:pt x="15731" y="38693"/>
                      <a:pt x="15747" y="38693"/>
                    </a:cubicBezTo>
                    <a:cubicBezTo>
                      <a:pt x="15748" y="38693"/>
                      <a:pt x="15749" y="38693"/>
                      <a:pt x="15750" y="38693"/>
                    </a:cubicBezTo>
                    <a:cubicBezTo>
                      <a:pt x="16216" y="38627"/>
                      <a:pt x="16423" y="38157"/>
                      <a:pt x="16533" y="37754"/>
                    </a:cubicBezTo>
                    <a:cubicBezTo>
                      <a:pt x="16606" y="37491"/>
                      <a:pt x="16668" y="37228"/>
                      <a:pt x="16820" y="36997"/>
                    </a:cubicBezTo>
                    <a:cubicBezTo>
                      <a:pt x="16941" y="36813"/>
                      <a:pt x="17097" y="36658"/>
                      <a:pt x="17259" y="36517"/>
                    </a:cubicBezTo>
                    <a:cubicBezTo>
                      <a:pt x="17570" y="36247"/>
                      <a:pt x="17919" y="36030"/>
                      <a:pt x="18226" y="35753"/>
                    </a:cubicBezTo>
                    <a:cubicBezTo>
                      <a:pt x="18327" y="35664"/>
                      <a:pt x="18444" y="35549"/>
                      <a:pt x="18548" y="35421"/>
                    </a:cubicBezTo>
                    <a:lnTo>
                      <a:pt x="18548" y="35421"/>
                    </a:lnTo>
                    <a:cubicBezTo>
                      <a:pt x="18513" y="35477"/>
                      <a:pt x="18478" y="35533"/>
                      <a:pt x="18437" y="35591"/>
                    </a:cubicBezTo>
                    <a:cubicBezTo>
                      <a:pt x="18240" y="35867"/>
                      <a:pt x="18019" y="36137"/>
                      <a:pt x="17881" y="36451"/>
                    </a:cubicBezTo>
                    <a:cubicBezTo>
                      <a:pt x="17743" y="36772"/>
                      <a:pt x="17753" y="37128"/>
                      <a:pt x="17632" y="37449"/>
                    </a:cubicBezTo>
                    <a:cubicBezTo>
                      <a:pt x="17560" y="37643"/>
                      <a:pt x="17429" y="37760"/>
                      <a:pt x="17294" y="37905"/>
                    </a:cubicBezTo>
                    <a:cubicBezTo>
                      <a:pt x="17207" y="37995"/>
                      <a:pt x="17149" y="38095"/>
                      <a:pt x="17142" y="38220"/>
                    </a:cubicBezTo>
                    <a:cubicBezTo>
                      <a:pt x="17142" y="38226"/>
                      <a:pt x="17148" y="38229"/>
                      <a:pt x="17153" y="38229"/>
                    </a:cubicBezTo>
                    <a:cubicBezTo>
                      <a:pt x="17157" y="38229"/>
                      <a:pt x="17161" y="38227"/>
                      <a:pt x="17163" y="38223"/>
                    </a:cubicBezTo>
                    <a:cubicBezTo>
                      <a:pt x="17204" y="38040"/>
                      <a:pt x="17380" y="37940"/>
                      <a:pt x="17508" y="37816"/>
                    </a:cubicBezTo>
                    <a:cubicBezTo>
                      <a:pt x="17615" y="37715"/>
                      <a:pt x="17691" y="37591"/>
                      <a:pt x="17743" y="37453"/>
                    </a:cubicBezTo>
                    <a:cubicBezTo>
                      <a:pt x="17815" y="37277"/>
                      <a:pt x="17853" y="37090"/>
                      <a:pt x="17898" y="36907"/>
                    </a:cubicBezTo>
                    <a:cubicBezTo>
                      <a:pt x="17971" y="37031"/>
                      <a:pt x="18016" y="37173"/>
                      <a:pt x="18012" y="37322"/>
                    </a:cubicBezTo>
                    <a:cubicBezTo>
                      <a:pt x="18012" y="37405"/>
                      <a:pt x="17998" y="37487"/>
                      <a:pt x="17974" y="37567"/>
                    </a:cubicBezTo>
                    <a:cubicBezTo>
                      <a:pt x="17947" y="37650"/>
                      <a:pt x="17898" y="37722"/>
                      <a:pt x="17864" y="37802"/>
                    </a:cubicBezTo>
                    <a:cubicBezTo>
                      <a:pt x="17858" y="37813"/>
                      <a:pt x="17867" y="37828"/>
                      <a:pt x="17878" y="37828"/>
                    </a:cubicBezTo>
                    <a:cubicBezTo>
                      <a:pt x="17880" y="37828"/>
                      <a:pt x="17882" y="37827"/>
                      <a:pt x="17885" y="37826"/>
                    </a:cubicBezTo>
                    <a:cubicBezTo>
                      <a:pt x="18036" y="37725"/>
                      <a:pt x="18099" y="37505"/>
                      <a:pt x="18116" y="37336"/>
                    </a:cubicBezTo>
                    <a:cubicBezTo>
                      <a:pt x="18137" y="37145"/>
                      <a:pt x="18095" y="36938"/>
                      <a:pt x="17981" y="36783"/>
                    </a:cubicBezTo>
                    <a:cubicBezTo>
                      <a:pt x="17968" y="36765"/>
                      <a:pt x="17954" y="36759"/>
                      <a:pt x="17936" y="36755"/>
                    </a:cubicBezTo>
                    <a:cubicBezTo>
                      <a:pt x="17974" y="36634"/>
                      <a:pt x="18016" y="36513"/>
                      <a:pt x="18078" y="36396"/>
                    </a:cubicBezTo>
                    <a:cubicBezTo>
                      <a:pt x="18212" y="36147"/>
                      <a:pt x="18430" y="35898"/>
                      <a:pt x="18620" y="35643"/>
                    </a:cubicBezTo>
                    <a:lnTo>
                      <a:pt x="18620" y="35643"/>
                    </a:lnTo>
                    <a:cubicBezTo>
                      <a:pt x="18613" y="35785"/>
                      <a:pt x="18613" y="35926"/>
                      <a:pt x="18606" y="36067"/>
                    </a:cubicBezTo>
                    <a:cubicBezTo>
                      <a:pt x="18589" y="36410"/>
                      <a:pt x="18593" y="36748"/>
                      <a:pt x="18531" y="37090"/>
                    </a:cubicBezTo>
                    <a:cubicBezTo>
                      <a:pt x="18478" y="37387"/>
                      <a:pt x="18375" y="37677"/>
                      <a:pt x="18261" y="37953"/>
                    </a:cubicBezTo>
                    <a:cubicBezTo>
                      <a:pt x="18133" y="38261"/>
                      <a:pt x="17974" y="38554"/>
                      <a:pt x="17850" y="38862"/>
                    </a:cubicBezTo>
                    <a:cubicBezTo>
                      <a:pt x="17791" y="39001"/>
                      <a:pt x="17735" y="39139"/>
                      <a:pt x="17687" y="39277"/>
                    </a:cubicBezTo>
                    <a:cubicBezTo>
                      <a:pt x="17673" y="39321"/>
                      <a:pt x="17663" y="39363"/>
                      <a:pt x="17653" y="39404"/>
                    </a:cubicBezTo>
                    <a:cubicBezTo>
                      <a:pt x="16997" y="40199"/>
                      <a:pt x="16440" y="41083"/>
                      <a:pt x="16292" y="42116"/>
                    </a:cubicBezTo>
                    <a:cubicBezTo>
                      <a:pt x="16164" y="42990"/>
                      <a:pt x="16368" y="43844"/>
                      <a:pt x="16530" y="44697"/>
                    </a:cubicBezTo>
                    <a:cubicBezTo>
                      <a:pt x="16600" y="45056"/>
                      <a:pt x="16654" y="45419"/>
                      <a:pt x="16710" y="45781"/>
                    </a:cubicBezTo>
                    <a:cubicBezTo>
                      <a:pt x="16589" y="45847"/>
                      <a:pt x="16479" y="45930"/>
                      <a:pt x="16364" y="46000"/>
                    </a:cubicBezTo>
                    <a:cubicBezTo>
                      <a:pt x="16185" y="46103"/>
                      <a:pt x="16002" y="46207"/>
                      <a:pt x="15819" y="46300"/>
                    </a:cubicBezTo>
                    <a:cubicBezTo>
                      <a:pt x="15632" y="46389"/>
                      <a:pt x="15411" y="46528"/>
                      <a:pt x="15207" y="46562"/>
                    </a:cubicBezTo>
                    <a:cubicBezTo>
                      <a:pt x="15183" y="46566"/>
                      <a:pt x="15162" y="46568"/>
                      <a:pt x="15142" y="46568"/>
                    </a:cubicBezTo>
                    <a:cubicBezTo>
                      <a:pt x="14947" y="46568"/>
                      <a:pt x="14938" y="46391"/>
                      <a:pt x="14841" y="46237"/>
                    </a:cubicBezTo>
                    <a:cubicBezTo>
                      <a:pt x="14768" y="46127"/>
                      <a:pt x="14675" y="46062"/>
                      <a:pt x="14568" y="45989"/>
                    </a:cubicBezTo>
                    <a:cubicBezTo>
                      <a:pt x="14444" y="45906"/>
                      <a:pt x="14416" y="45858"/>
                      <a:pt x="14409" y="45702"/>
                    </a:cubicBezTo>
                    <a:cubicBezTo>
                      <a:pt x="14406" y="45609"/>
                      <a:pt x="14427" y="45505"/>
                      <a:pt x="14437" y="45412"/>
                    </a:cubicBezTo>
                    <a:cubicBezTo>
                      <a:pt x="14454" y="45212"/>
                      <a:pt x="14468" y="45008"/>
                      <a:pt x="14489" y="44807"/>
                    </a:cubicBezTo>
                    <a:cubicBezTo>
                      <a:pt x="14554" y="44773"/>
                      <a:pt x="14589" y="44694"/>
                      <a:pt x="14520" y="44627"/>
                    </a:cubicBezTo>
                    <a:lnTo>
                      <a:pt x="14516" y="44624"/>
                    </a:lnTo>
                    <a:cubicBezTo>
                      <a:pt x="14558" y="44431"/>
                      <a:pt x="14641" y="44300"/>
                      <a:pt x="14845" y="44196"/>
                    </a:cubicBezTo>
                    <a:cubicBezTo>
                      <a:pt x="15518" y="43861"/>
                      <a:pt x="15494" y="43139"/>
                      <a:pt x="15463" y="42483"/>
                    </a:cubicBezTo>
                    <a:cubicBezTo>
                      <a:pt x="15439" y="42030"/>
                      <a:pt x="15546" y="41647"/>
                      <a:pt x="15650" y="41212"/>
                    </a:cubicBezTo>
                    <a:cubicBezTo>
                      <a:pt x="15736" y="40855"/>
                      <a:pt x="15795" y="40510"/>
                      <a:pt x="15650" y="40165"/>
                    </a:cubicBezTo>
                    <a:cubicBezTo>
                      <a:pt x="15645" y="40153"/>
                      <a:pt x="15635" y="40148"/>
                      <a:pt x="15625" y="40148"/>
                    </a:cubicBezTo>
                    <a:cubicBezTo>
                      <a:pt x="15610" y="40148"/>
                      <a:pt x="15597" y="40158"/>
                      <a:pt x="15601" y="40179"/>
                    </a:cubicBezTo>
                    <a:cubicBezTo>
                      <a:pt x="15725" y="40689"/>
                      <a:pt x="15473" y="41142"/>
                      <a:pt x="15335" y="41619"/>
                    </a:cubicBezTo>
                    <a:cubicBezTo>
                      <a:pt x="15204" y="42078"/>
                      <a:pt x="15259" y="42521"/>
                      <a:pt x="15238" y="42987"/>
                    </a:cubicBezTo>
                    <a:cubicBezTo>
                      <a:pt x="15232" y="43201"/>
                      <a:pt x="15194" y="43419"/>
                      <a:pt x="15090" y="43612"/>
                    </a:cubicBezTo>
                    <a:cubicBezTo>
                      <a:pt x="14969" y="43836"/>
                      <a:pt x="14800" y="43892"/>
                      <a:pt x="14593" y="44016"/>
                    </a:cubicBezTo>
                    <a:cubicBezTo>
                      <a:pt x="14430" y="44113"/>
                      <a:pt x="14344" y="44251"/>
                      <a:pt x="14288" y="44410"/>
                    </a:cubicBezTo>
                    <a:cubicBezTo>
                      <a:pt x="14137" y="44268"/>
                      <a:pt x="13995" y="44120"/>
                      <a:pt x="13884" y="43923"/>
                    </a:cubicBezTo>
                    <a:cubicBezTo>
                      <a:pt x="13722" y="43619"/>
                      <a:pt x="13646" y="43280"/>
                      <a:pt x="13663" y="42939"/>
                    </a:cubicBezTo>
                    <a:cubicBezTo>
                      <a:pt x="13698" y="42251"/>
                      <a:pt x="13984" y="41526"/>
                      <a:pt x="13566" y="40897"/>
                    </a:cubicBezTo>
                    <a:cubicBezTo>
                      <a:pt x="13565" y="40894"/>
                      <a:pt x="13563" y="40893"/>
                      <a:pt x="13561" y="40893"/>
                    </a:cubicBezTo>
                    <a:cubicBezTo>
                      <a:pt x="13557" y="40893"/>
                      <a:pt x="13554" y="40896"/>
                      <a:pt x="13556" y="40901"/>
                    </a:cubicBezTo>
                    <a:cubicBezTo>
                      <a:pt x="13656" y="41325"/>
                      <a:pt x="13719" y="41705"/>
                      <a:pt x="13639" y="42140"/>
                    </a:cubicBezTo>
                    <a:cubicBezTo>
                      <a:pt x="13574" y="42510"/>
                      <a:pt x="13462" y="42876"/>
                      <a:pt x="13483" y="43256"/>
                    </a:cubicBezTo>
                    <a:cubicBezTo>
                      <a:pt x="13497" y="43484"/>
                      <a:pt x="13559" y="43740"/>
                      <a:pt x="13663" y="43978"/>
                    </a:cubicBezTo>
                    <a:cubicBezTo>
                      <a:pt x="13601" y="43919"/>
                      <a:pt x="13542" y="43857"/>
                      <a:pt x="13494" y="43792"/>
                    </a:cubicBezTo>
                    <a:cubicBezTo>
                      <a:pt x="13356" y="43609"/>
                      <a:pt x="13255" y="43401"/>
                      <a:pt x="13186" y="43184"/>
                    </a:cubicBezTo>
                    <a:cubicBezTo>
                      <a:pt x="13017" y="42642"/>
                      <a:pt x="13059" y="42061"/>
                      <a:pt x="13110" y="41502"/>
                    </a:cubicBezTo>
                    <a:cubicBezTo>
                      <a:pt x="13112" y="41486"/>
                      <a:pt x="13098" y="41477"/>
                      <a:pt x="13084" y="41477"/>
                    </a:cubicBezTo>
                    <a:cubicBezTo>
                      <a:pt x="13074" y="41477"/>
                      <a:pt x="13063" y="41482"/>
                      <a:pt x="13062" y="41494"/>
                    </a:cubicBezTo>
                    <a:cubicBezTo>
                      <a:pt x="12976" y="42092"/>
                      <a:pt x="12903" y="42714"/>
                      <a:pt x="13079" y="43301"/>
                    </a:cubicBezTo>
                    <a:cubicBezTo>
                      <a:pt x="13148" y="43536"/>
                      <a:pt x="13259" y="43757"/>
                      <a:pt x="13408" y="43951"/>
                    </a:cubicBezTo>
                    <a:cubicBezTo>
                      <a:pt x="13521" y="44099"/>
                      <a:pt x="13673" y="44279"/>
                      <a:pt x="13860" y="44337"/>
                    </a:cubicBezTo>
                    <a:cubicBezTo>
                      <a:pt x="13960" y="44486"/>
                      <a:pt x="14081" y="44617"/>
                      <a:pt x="14223" y="44714"/>
                    </a:cubicBezTo>
                    <a:cubicBezTo>
                      <a:pt x="14216" y="44769"/>
                      <a:pt x="14209" y="44825"/>
                      <a:pt x="14202" y="44880"/>
                    </a:cubicBezTo>
                    <a:cubicBezTo>
                      <a:pt x="14181" y="45122"/>
                      <a:pt x="14157" y="45364"/>
                      <a:pt x="14133" y="45606"/>
                    </a:cubicBezTo>
                    <a:cubicBezTo>
                      <a:pt x="14129" y="45678"/>
                      <a:pt x="14122" y="45751"/>
                      <a:pt x="14126" y="45823"/>
                    </a:cubicBezTo>
                    <a:cubicBezTo>
                      <a:pt x="13994" y="45837"/>
                      <a:pt x="13855" y="45885"/>
                      <a:pt x="13730" y="45885"/>
                    </a:cubicBezTo>
                    <a:cubicBezTo>
                      <a:pt x="13705" y="45885"/>
                      <a:pt x="13680" y="45883"/>
                      <a:pt x="13656" y="45878"/>
                    </a:cubicBezTo>
                    <a:cubicBezTo>
                      <a:pt x="13387" y="45823"/>
                      <a:pt x="13242" y="45526"/>
                      <a:pt x="13176" y="45287"/>
                    </a:cubicBezTo>
                    <a:cubicBezTo>
                      <a:pt x="13097" y="45001"/>
                      <a:pt x="13072" y="44690"/>
                      <a:pt x="12917" y="44431"/>
                    </a:cubicBezTo>
                    <a:cubicBezTo>
                      <a:pt x="12793" y="44219"/>
                      <a:pt x="12594" y="44061"/>
                      <a:pt x="12342" y="44061"/>
                    </a:cubicBezTo>
                    <a:cubicBezTo>
                      <a:pt x="12335" y="44061"/>
                      <a:pt x="12327" y="44061"/>
                      <a:pt x="12319" y="44061"/>
                    </a:cubicBezTo>
                    <a:cubicBezTo>
                      <a:pt x="12254" y="44064"/>
                      <a:pt x="12257" y="44155"/>
                      <a:pt x="12319" y="44161"/>
                    </a:cubicBezTo>
                    <a:cubicBezTo>
                      <a:pt x="12595" y="44192"/>
                      <a:pt x="12782" y="44466"/>
                      <a:pt x="12858" y="44707"/>
                    </a:cubicBezTo>
                    <a:cubicBezTo>
                      <a:pt x="12944" y="44997"/>
                      <a:pt x="12952" y="45305"/>
                      <a:pt x="13076" y="45585"/>
                    </a:cubicBezTo>
                    <a:cubicBezTo>
                      <a:pt x="13097" y="45636"/>
                      <a:pt x="13124" y="45689"/>
                      <a:pt x="13155" y="45737"/>
                    </a:cubicBezTo>
                    <a:cubicBezTo>
                      <a:pt x="13132" y="45733"/>
                      <a:pt x="13108" y="45732"/>
                      <a:pt x="13084" y="45732"/>
                    </a:cubicBezTo>
                    <a:cubicBezTo>
                      <a:pt x="13036" y="45732"/>
                      <a:pt x="12988" y="45738"/>
                      <a:pt x="12944" y="45747"/>
                    </a:cubicBezTo>
                    <a:cubicBezTo>
                      <a:pt x="12823" y="45767"/>
                      <a:pt x="12713" y="45820"/>
                      <a:pt x="12616" y="45896"/>
                    </a:cubicBezTo>
                    <a:cubicBezTo>
                      <a:pt x="12447" y="46027"/>
                      <a:pt x="12278" y="46272"/>
                      <a:pt x="12361" y="46497"/>
                    </a:cubicBezTo>
                    <a:cubicBezTo>
                      <a:pt x="12362" y="46504"/>
                      <a:pt x="12367" y="46507"/>
                      <a:pt x="12371" y="46507"/>
                    </a:cubicBezTo>
                    <a:cubicBezTo>
                      <a:pt x="12376" y="46507"/>
                      <a:pt x="12381" y="46504"/>
                      <a:pt x="12385" y="46497"/>
                    </a:cubicBezTo>
                    <a:cubicBezTo>
                      <a:pt x="12420" y="46403"/>
                      <a:pt x="12458" y="46320"/>
                      <a:pt x="12517" y="46237"/>
                    </a:cubicBezTo>
                    <a:cubicBezTo>
                      <a:pt x="12568" y="46158"/>
                      <a:pt x="12641" y="46096"/>
                      <a:pt x="12724" y="46051"/>
                    </a:cubicBezTo>
                    <a:cubicBezTo>
                      <a:pt x="12765" y="46024"/>
                      <a:pt x="12807" y="46006"/>
                      <a:pt x="12844" y="45992"/>
                    </a:cubicBezTo>
                    <a:cubicBezTo>
                      <a:pt x="12865" y="45985"/>
                      <a:pt x="12890" y="45979"/>
                      <a:pt x="12910" y="45971"/>
                    </a:cubicBezTo>
                    <a:cubicBezTo>
                      <a:pt x="12924" y="45968"/>
                      <a:pt x="12938" y="45965"/>
                      <a:pt x="12952" y="45961"/>
                    </a:cubicBezTo>
                    <a:cubicBezTo>
                      <a:pt x="12955" y="45961"/>
                      <a:pt x="12973" y="45958"/>
                      <a:pt x="12976" y="45958"/>
                    </a:cubicBezTo>
                    <a:cubicBezTo>
                      <a:pt x="12997" y="45958"/>
                      <a:pt x="13021" y="45954"/>
                      <a:pt x="13041" y="45954"/>
                    </a:cubicBezTo>
                    <a:lnTo>
                      <a:pt x="13076" y="45954"/>
                    </a:lnTo>
                    <a:cubicBezTo>
                      <a:pt x="13079" y="45954"/>
                      <a:pt x="13107" y="45959"/>
                      <a:pt x="13107" y="45959"/>
                    </a:cubicBezTo>
                    <a:lnTo>
                      <a:pt x="13107" y="45959"/>
                    </a:lnTo>
                    <a:cubicBezTo>
                      <a:pt x="13105" y="45959"/>
                      <a:pt x="13103" y="45958"/>
                      <a:pt x="13100" y="45958"/>
                    </a:cubicBezTo>
                    <a:lnTo>
                      <a:pt x="13100" y="45958"/>
                    </a:lnTo>
                    <a:cubicBezTo>
                      <a:pt x="13105" y="45959"/>
                      <a:pt x="13107" y="45959"/>
                      <a:pt x="13107" y="45959"/>
                    </a:cubicBezTo>
                    <a:cubicBezTo>
                      <a:pt x="13107" y="45959"/>
                      <a:pt x="13107" y="45959"/>
                      <a:pt x="13107" y="45959"/>
                    </a:cubicBezTo>
                    <a:lnTo>
                      <a:pt x="13107" y="45959"/>
                    </a:lnTo>
                    <a:cubicBezTo>
                      <a:pt x="13135" y="45962"/>
                      <a:pt x="13161" y="45968"/>
                      <a:pt x="13186" y="45971"/>
                    </a:cubicBezTo>
                    <a:lnTo>
                      <a:pt x="13204" y="45971"/>
                    </a:lnTo>
                    <a:cubicBezTo>
                      <a:pt x="13217" y="45975"/>
                      <a:pt x="13234" y="45979"/>
                      <a:pt x="13249" y="45982"/>
                    </a:cubicBezTo>
                    <a:cubicBezTo>
                      <a:pt x="13255" y="45983"/>
                      <a:pt x="13261" y="45983"/>
                      <a:pt x="13266" y="45983"/>
                    </a:cubicBezTo>
                    <a:cubicBezTo>
                      <a:pt x="13298" y="45983"/>
                      <a:pt x="13329" y="45975"/>
                      <a:pt x="13349" y="45954"/>
                    </a:cubicBezTo>
                    <a:cubicBezTo>
                      <a:pt x="13414" y="46006"/>
                      <a:pt x="13491" y="46051"/>
                      <a:pt x="13574" y="46075"/>
                    </a:cubicBezTo>
                    <a:cubicBezTo>
                      <a:pt x="13629" y="46091"/>
                      <a:pt x="13684" y="46098"/>
                      <a:pt x="13740" y="46098"/>
                    </a:cubicBezTo>
                    <a:cubicBezTo>
                      <a:pt x="13813" y="46098"/>
                      <a:pt x="13887" y="46087"/>
                      <a:pt x="13960" y="46075"/>
                    </a:cubicBezTo>
                    <a:cubicBezTo>
                      <a:pt x="14036" y="46064"/>
                      <a:pt x="14101" y="46057"/>
                      <a:pt x="14165" y="46057"/>
                    </a:cubicBezTo>
                    <a:cubicBezTo>
                      <a:pt x="14178" y="46057"/>
                      <a:pt x="14190" y="46057"/>
                      <a:pt x="14202" y="46058"/>
                    </a:cubicBezTo>
                    <a:cubicBezTo>
                      <a:pt x="14205" y="46062"/>
                      <a:pt x="14205" y="46065"/>
                      <a:pt x="14209" y="46072"/>
                    </a:cubicBezTo>
                    <a:cubicBezTo>
                      <a:pt x="14316" y="46203"/>
                      <a:pt x="14489" y="46244"/>
                      <a:pt x="14582" y="46389"/>
                    </a:cubicBezTo>
                    <a:cubicBezTo>
                      <a:pt x="14631" y="46469"/>
                      <a:pt x="14658" y="46559"/>
                      <a:pt x="14696" y="46642"/>
                    </a:cubicBezTo>
                    <a:cubicBezTo>
                      <a:pt x="14451" y="46845"/>
                      <a:pt x="14378" y="47368"/>
                      <a:pt x="14292" y="47616"/>
                    </a:cubicBezTo>
                    <a:cubicBezTo>
                      <a:pt x="14167" y="47979"/>
                      <a:pt x="13898" y="48234"/>
                      <a:pt x="13521" y="48321"/>
                    </a:cubicBezTo>
                    <a:cubicBezTo>
                      <a:pt x="13221" y="48390"/>
                      <a:pt x="12900" y="48379"/>
                      <a:pt x="12654" y="48597"/>
                    </a:cubicBezTo>
                    <a:cubicBezTo>
                      <a:pt x="12641" y="48611"/>
                      <a:pt x="12630" y="48621"/>
                      <a:pt x="12616" y="48635"/>
                    </a:cubicBezTo>
                    <a:cubicBezTo>
                      <a:pt x="12578" y="48618"/>
                      <a:pt x="12540" y="48610"/>
                      <a:pt x="12502" y="48610"/>
                    </a:cubicBezTo>
                    <a:cubicBezTo>
                      <a:pt x="12323" y="48610"/>
                      <a:pt x="12158" y="48785"/>
                      <a:pt x="12067" y="48922"/>
                    </a:cubicBezTo>
                    <a:cubicBezTo>
                      <a:pt x="11911" y="49146"/>
                      <a:pt x="11839" y="49423"/>
                      <a:pt x="11787" y="49689"/>
                    </a:cubicBezTo>
                    <a:cubicBezTo>
                      <a:pt x="11718" y="50041"/>
                      <a:pt x="11670" y="50383"/>
                      <a:pt x="11736" y="50739"/>
                    </a:cubicBezTo>
                    <a:cubicBezTo>
                      <a:pt x="11766" y="50922"/>
                      <a:pt x="11818" y="51102"/>
                      <a:pt x="11833" y="51285"/>
                    </a:cubicBezTo>
                    <a:cubicBezTo>
                      <a:pt x="11842" y="51461"/>
                      <a:pt x="11801" y="51616"/>
                      <a:pt x="11760" y="51786"/>
                    </a:cubicBezTo>
                    <a:cubicBezTo>
                      <a:pt x="11757" y="51793"/>
                      <a:pt x="11762" y="51801"/>
                      <a:pt x="11770" y="51801"/>
                    </a:cubicBezTo>
                    <a:cubicBezTo>
                      <a:pt x="11772" y="51801"/>
                      <a:pt x="11774" y="51801"/>
                      <a:pt x="11777" y="51799"/>
                    </a:cubicBezTo>
                    <a:cubicBezTo>
                      <a:pt x="11998" y="51654"/>
                      <a:pt x="11984" y="51347"/>
                      <a:pt x="11964" y="51115"/>
                    </a:cubicBezTo>
                    <a:cubicBezTo>
                      <a:pt x="11925" y="50767"/>
                      <a:pt x="11860" y="50438"/>
                      <a:pt x="11915" y="50086"/>
                    </a:cubicBezTo>
                    <a:cubicBezTo>
                      <a:pt x="11960" y="49802"/>
                      <a:pt x="12019" y="49502"/>
                      <a:pt x="12136" y="49240"/>
                    </a:cubicBezTo>
                    <a:cubicBezTo>
                      <a:pt x="12188" y="49125"/>
                      <a:pt x="12254" y="49012"/>
                      <a:pt x="12347" y="48925"/>
                    </a:cubicBezTo>
                    <a:cubicBezTo>
                      <a:pt x="12381" y="48894"/>
                      <a:pt x="12420" y="48870"/>
                      <a:pt x="12458" y="48849"/>
                    </a:cubicBezTo>
                    <a:lnTo>
                      <a:pt x="12458" y="48849"/>
                    </a:lnTo>
                    <a:cubicBezTo>
                      <a:pt x="12247" y="49246"/>
                      <a:pt x="12337" y="49772"/>
                      <a:pt x="12413" y="50196"/>
                    </a:cubicBezTo>
                    <a:cubicBezTo>
                      <a:pt x="12492" y="50642"/>
                      <a:pt x="12478" y="50987"/>
                      <a:pt x="12313" y="51409"/>
                    </a:cubicBezTo>
                    <a:cubicBezTo>
                      <a:pt x="12206" y="51689"/>
                      <a:pt x="12098" y="51951"/>
                      <a:pt x="12174" y="52248"/>
                    </a:cubicBezTo>
                    <a:cubicBezTo>
                      <a:pt x="12176" y="52256"/>
                      <a:pt x="12182" y="52260"/>
                      <a:pt x="12189" y="52260"/>
                    </a:cubicBezTo>
                    <a:cubicBezTo>
                      <a:pt x="12197" y="52260"/>
                      <a:pt x="12206" y="52254"/>
                      <a:pt x="12206" y="52245"/>
                    </a:cubicBezTo>
                    <a:cubicBezTo>
                      <a:pt x="12188" y="51872"/>
                      <a:pt x="12381" y="51568"/>
                      <a:pt x="12517" y="51233"/>
                    </a:cubicBezTo>
                    <a:cubicBezTo>
                      <a:pt x="12630" y="50960"/>
                      <a:pt x="12657" y="50687"/>
                      <a:pt x="12630" y="50394"/>
                    </a:cubicBezTo>
                    <a:cubicBezTo>
                      <a:pt x="12582" y="49851"/>
                      <a:pt x="12292" y="48887"/>
                      <a:pt x="13017" y="48642"/>
                    </a:cubicBezTo>
                    <a:cubicBezTo>
                      <a:pt x="13297" y="48549"/>
                      <a:pt x="13594" y="48580"/>
                      <a:pt x="13864" y="48452"/>
                    </a:cubicBezTo>
                    <a:cubicBezTo>
                      <a:pt x="14095" y="48348"/>
                      <a:pt x="14292" y="48168"/>
                      <a:pt x="14423" y="47954"/>
                    </a:cubicBezTo>
                    <a:cubicBezTo>
                      <a:pt x="14551" y="47741"/>
                      <a:pt x="14606" y="47495"/>
                      <a:pt x="14689" y="47267"/>
                    </a:cubicBezTo>
                    <a:cubicBezTo>
                      <a:pt x="14741" y="47111"/>
                      <a:pt x="14827" y="46998"/>
                      <a:pt x="14910" y="46877"/>
                    </a:cubicBezTo>
                    <a:cubicBezTo>
                      <a:pt x="14982" y="46913"/>
                      <a:pt x="15061" y="46928"/>
                      <a:pt x="15144" y="46928"/>
                    </a:cubicBezTo>
                    <a:cubicBezTo>
                      <a:pt x="15399" y="46928"/>
                      <a:pt x="15685" y="46788"/>
                      <a:pt x="15891" y="46708"/>
                    </a:cubicBezTo>
                    <a:cubicBezTo>
                      <a:pt x="16102" y="46625"/>
                      <a:pt x="16310" y="46534"/>
                      <a:pt x="16509" y="46427"/>
                    </a:cubicBezTo>
                    <a:cubicBezTo>
                      <a:pt x="16600" y="46383"/>
                      <a:pt x="16693" y="46338"/>
                      <a:pt x="16786" y="46282"/>
                    </a:cubicBezTo>
                    <a:cubicBezTo>
                      <a:pt x="16790" y="46320"/>
                      <a:pt x="16796" y="46359"/>
                      <a:pt x="16803" y="46397"/>
                    </a:cubicBezTo>
                    <a:cubicBezTo>
                      <a:pt x="16797" y="46396"/>
                      <a:pt x="16791" y="46396"/>
                      <a:pt x="16786" y="46396"/>
                    </a:cubicBezTo>
                    <a:cubicBezTo>
                      <a:pt x="16743" y="46396"/>
                      <a:pt x="16702" y="46407"/>
                      <a:pt x="16665" y="46438"/>
                    </a:cubicBezTo>
                    <a:cubicBezTo>
                      <a:pt x="16378" y="46669"/>
                      <a:pt x="16219" y="47149"/>
                      <a:pt x="16071" y="47481"/>
                    </a:cubicBezTo>
                    <a:cubicBezTo>
                      <a:pt x="15960" y="47733"/>
                      <a:pt x="15857" y="47989"/>
                      <a:pt x="15746" y="48241"/>
                    </a:cubicBezTo>
                    <a:cubicBezTo>
                      <a:pt x="15646" y="48286"/>
                      <a:pt x="15567" y="48390"/>
                      <a:pt x="15597" y="48528"/>
                    </a:cubicBezTo>
                    <a:cubicBezTo>
                      <a:pt x="15597" y="48535"/>
                      <a:pt x="15601" y="48545"/>
                      <a:pt x="15601" y="48556"/>
                    </a:cubicBezTo>
                    <a:cubicBezTo>
                      <a:pt x="15591" y="48576"/>
                      <a:pt x="15584" y="48597"/>
                      <a:pt x="15573" y="48618"/>
                    </a:cubicBezTo>
                    <a:cubicBezTo>
                      <a:pt x="15383" y="48991"/>
                      <a:pt x="15159" y="49343"/>
                      <a:pt x="14848" y="49627"/>
                    </a:cubicBezTo>
                    <a:cubicBezTo>
                      <a:pt x="14558" y="49892"/>
                      <a:pt x="14219" y="50099"/>
                      <a:pt x="13929" y="50365"/>
                    </a:cubicBezTo>
                    <a:cubicBezTo>
                      <a:pt x="13663" y="50608"/>
                      <a:pt x="13456" y="50898"/>
                      <a:pt x="13362" y="51250"/>
                    </a:cubicBezTo>
                    <a:cubicBezTo>
                      <a:pt x="13259" y="51650"/>
                      <a:pt x="13293" y="52121"/>
                      <a:pt x="13048" y="52476"/>
                    </a:cubicBezTo>
                    <a:cubicBezTo>
                      <a:pt x="12879" y="52722"/>
                      <a:pt x="12644" y="52867"/>
                      <a:pt x="12488" y="53098"/>
                    </a:cubicBezTo>
                    <a:cubicBezTo>
                      <a:pt x="12292" y="53122"/>
                      <a:pt x="12098" y="53240"/>
                      <a:pt x="11964" y="53378"/>
                    </a:cubicBezTo>
                    <a:cubicBezTo>
                      <a:pt x="11870" y="53474"/>
                      <a:pt x="11798" y="53586"/>
                      <a:pt x="11750" y="53706"/>
                    </a:cubicBezTo>
                    <a:cubicBezTo>
                      <a:pt x="11704" y="53827"/>
                      <a:pt x="11697" y="53954"/>
                      <a:pt x="11718" y="54079"/>
                    </a:cubicBezTo>
                    <a:cubicBezTo>
                      <a:pt x="11721" y="54094"/>
                      <a:pt x="11732" y="54101"/>
                      <a:pt x="11744" y="54101"/>
                    </a:cubicBezTo>
                    <a:cubicBezTo>
                      <a:pt x="11758" y="54101"/>
                      <a:pt x="11774" y="54090"/>
                      <a:pt x="11774" y="54072"/>
                    </a:cubicBezTo>
                    <a:cubicBezTo>
                      <a:pt x="11784" y="53851"/>
                      <a:pt x="11898" y="53627"/>
                      <a:pt x="12061" y="53474"/>
                    </a:cubicBezTo>
                    <a:cubicBezTo>
                      <a:pt x="12139" y="53402"/>
                      <a:pt x="12233" y="53343"/>
                      <a:pt x="12333" y="53305"/>
                    </a:cubicBezTo>
                    <a:cubicBezTo>
                      <a:pt x="12351" y="53299"/>
                      <a:pt x="12371" y="53291"/>
                      <a:pt x="12392" y="53288"/>
                    </a:cubicBezTo>
                    <a:lnTo>
                      <a:pt x="12392" y="53288"/>
                    </a:lnTo>
                    <a:cubicBezTo>
                      <a:pt x="12385" y="53302"/>
                      <a:pt x="12378" y="53312"/>
                      <a:pt x="12375" y="53326"/>
                    </a:cubicBezTo>
                    <a:cubicBezTo>
                      <a:pt x="12257" y="53678"/>
                      <a:pt x="12268" y="54134"/>
                      <a:pt x="11943" y="54380"/>
                    </a:cubicBezTo>
                    <a:cubicBezTo>
                      <a:pt x="11925" y="54394"/>
                      <a:pt x="11935" y="54421"/>
                      <a:pt x="11955" y="54421"/>
                    </a:cubicBezTo>
                    <a:cubicBezTo>
                      <a:pt x="11959" y="54421"/>
                      <a:pt x="11963" y="54420"/>
                      <a:pt x="11967" y="54418"/>
                    </a:cubicBezTo>
                    <a:cubicBezTo>
                      <a:pt x="12385" y="54173"/>
                      <a:pt x="12351" y="53658"/>
                      <a:pt x="12541" y="53261"/>
                    </a:cubicBezTo>
                    <a:cubicBezTo>
                      <a:pt x="12582" y="53257"/>
                      <a:pt x="12623" y="53254"/>
                      <a:pt x="12665" y="53254"/>
                    </a:cubicBezTo>
                    <a:cubicBezTo>
                      <a:pt x="12745" y="53246"/>
                      <a:pt x="12772" y="53122"/>
                      <a:pt x="12686" y="53105"/>
                    </a:cubicBezTo>
                    <a:cubicBezTo>
                      <a:pt x="12668" y="53101"/>
                      <a:pt x="12654" y="53101"/>
                      <a:pt x="12637" y="53098"/>
                    </a:cubicBezTo>
                    <a:cubicBezTo>
                      <a:pt x="12837" y="52839"/>
                      <a:pt x="13134" y="52704"/>
                      <a:pt x="13283" y="52400"/>
                    </a:cubicBezTo>
                    <a:cubicBezTo>
                      <a:pt x="13421" y="52114"/>
                      <a:pt x="13449" y="51796"/>
                      <a:pt x="13511" y="51492"/>
                    </a:cubicBezTo>
                    <a:cubicBezTo>
                      <a:pt x="13594" y="51105"/>
                      <a:pt x="13794" y="50832"/>
                      <a:pt x="14043" y="50597"/>
                    </a:cubicBezTo>
                    <a:cubicBezTo>
                      <a:pt x="14209" y="50960"/>
                      <a:pt x="14382" y="51277"/>
                      <a:pt x="14423" y="51682"/>
                    </a:cubicBezTo>
                    <a:cubicBezTo>
                      <a:pt x="14465" y="52034"/>
                      <a:pt x="14430" y="52390"/>
                      <a:pt x="14320" y="52725"/>
                    </a:cubicBezTo>
                    <a:cubicBezTo>
                      <a:pt x="14258" y="52908"/>
                      <a:pt x="14161" y="53077"/>
                      <a:pt x="14133" y="53270"/>
                    </a:cubicBezTo>
                    <a:cubicBezTo>
                      <a:pt x="14116" y="53367"/>
                      <a:pt x="14122" y="53468"/>
                      <a:pt x="14140" y="53565"/>
                    </a:cubicBezTo>
                    <a:cubicBezTo>
                      <a:pt x="14119" y="53602"/>
                      <a:pt x="14102" y="53644"/>
                      <a:pt x="14084" y="53682"/>
                    </a:cubicBezTo>
                    <a:cubicBezTo>
                      <a:pt x="14036" y="53799"/>
                      <a:pt x="13995" y="53924"/>
                      <a:pt x="13967" y="54048"/>
                    </a:cubicBezTo>
                    <a:cubicBezTo>
                      <a:pt x="13915" y="54286"/>
                      <a:pt x="13891" y="54542"/>
                      <a:pt x="13953" y="54780"/>
                    </a:cubicBezTo>
                    <a:cubicBezTo>
                      <a:pt x="13956" y="54786"/>
                      <a:pt x="13961" y="54789"/>
                      <a:pt x="13966" y="54789"/>
                    </a:cubicBezTo>
                    <a:cubicBezTo>
                      <a:pt x="13973" y="54789"/>
                      <a:pt x="13979" y="54785"/>
                      <a:pt x="13981" y="54777"/>
                    </a:cubicBezTo>
                    <a:cubicBezTo>
                      <a:pt x="13998" y="54539"/>
                      <a:pt x="14015" y="54300"/>
                      <a:pt x="14084" y="54069"/>
                    </a:cubicBezTo>
                    <a:cubicBezTo>
                      <a:pt x="14112" y="53975"/>
                      <a:pt x="14150" y="53882"/>
                      <a:pt x="14191" y="53793"/>
                    </a:cubicBezTo>
                    <a:cubicBezTo>
                      <a:pt x="14288" y="54148"/>
                      <a:pt x="14427" y="54504"/>
                      <a:pt x="14578" y="54839"/>
                    </a:cubicBezTo>
                    <a:cubicBezTo>
                      <a:pt x="14582" y="54845"/>
                      <a:pt x="14587" y="54848"/>
                      <a:pt x="14593" y="54848"/>
                    </a:cubicBezTo>
                    <a:cubicBezTo>
                      <a:pt x="14601" y="54848"/>
                      <a:pt x="14610" y="54840"/>
                      <a:pt x="14610" y="54829"/>
                    </a:cubicBezTo>
                    <a:cubicBezTo>
                      <a:pt x="14537" y="54407"/>
                      <a:pt x="14354" y="53993"/>
                      <a:pt x="14312" y="53568"/>
                    </a:cubicBezTo>
                    <a:cubicBezTo>
                      <a:pt x="14336" y="53527"/>
                      <a:pt x="14357" y="53489"/>
                      <a:pt x="14350" y="53433"/>
                    </a:cubicBezTo>
                    <a:cubicBezTo>
                      <a:pt x="14347" y="53412"/>
                      <a:pt x="14326" y="53399"/>
                      <a:pt x="14309" y="53395"/>
                    </a:cubicBezTo>
                    <a:cubicBezTo>
                      <a:pt x="14336" y="53053"/>
                      <a:pt x="14558" y="52725"/>
                      <a:pt x="14617" y="52387"/>
                    </a:cubicBezTo>
                    <a:cubicBezTo>
                      <a:pt x="14723" y="51772"/>
                      <a:pt x="14641" y="50960"/>
                      <a:pt x="14219" y="50462"/>
                    </a:cubicBezTo>
                    <a:cubicBezTo>
                      <a:pt x="14216" y="50456"/>
                      <a:pt x="14212" y="50456"/>
                      <a:pt x="14205" y="50452"/>
                    </a:cubicBezTo>
                    <a:cubicBezTo>
                      <a:pt x="14385" y="50303"/>
                      <a:pt x="14582" y="50166"/>
                      <a:pt x="14779" y="50016"/>
                    </a:cubicBezTo>
                    <a:cubicBezTo>
                      <a:pt x="15149" y="49744"/>
                      <a:pt x="15442" y="49412"/>
                      <a:pt x="15691" y="49039"/>
                    </a:cubicBezTo>
                    <a:cubicBezTo>
                      <a:pt x="15884" y="50193"/>
                      <a:pt x="15912" y="51371"/>
                      <a:pt x="15771" y="52535"/>
                    </a:cubicBezTo>
                    <a:cubicBezTo>
                      <a:pt x="15712" y="53036"/>
                      <a:pt x="15615" y="53527"/>
                      <a:pt x="15490" y="54010"/>
                    </a:cubicBezTo>
                    <a:cubicBezTo>
                      <a:pt x="15301" y="54152"/>
                      <a:pt x="15211" y="54359"/>
                      <a:pt x="15087" y="54563"/>
                    </a:cubicBezTo>
                    <a:cubicBezTo>
                      <a:pt x="14937" y="54812"/>
                      <a:pt x="14768" y="55046"/>
                      <a:pt x="14554" y="55244"/>
                    </a:cubicBezTo>
                    <a:cubicBezTo>
                      <a:pt x="14216" y="55558"/>
                      <a:pt x="13791" y="55799"/>
                      <a:pt x="13559" y="56214"/>
                    </a:cubicBezTo>
                    <a:cubicBezTo>
                      <a:pt x="13518" y="56283"/>
                      <a:pt x="13491" y="56355"/>
                      <a:pt x="13466" y="56428"/>
                    </a:cubicBezTo>
                    <a:cubicBezTo>
                      <a:pt x="13445" y="56442"/>
                      <a:pt x="13424" y="56452"/>
                      <a:pt x="13404" y="56462"/>
                    </a:cubicBezTo>
                    <a:cubicBezTo>
                      <a:pt x="13317" y="56508"/>
                      <a:pt x="13231" y="56556"/>
                      <a:pt x="13148" y="56607"/>
                    </a:cubicBezTo>
                    <a:cubicBezTo>
                      <a:pt x="12976" y="56715"/>
                      <a:pt x="12810" y="56843"/>
                      <a:pt x="12678" y="56998"/>
                    </a:cubicBezTo>
                    <a:cubicBezTo>
                      <a:pt x="12454" y="57267"/>
                      <a:pt x="12305" y="57685"/>
                      <a:pt x="12471" y="58021"/>
                    </a:cubicBezTo>
                    <a:cubicBezTo>
                      <a:pt x="12476" y="58031"/>
                      <a:pt x="12483" y="58035"/>
                      <a:pt x="12491" y="58035"/>
                    </a:cubicBezTo>
                    <a:cubicBezTo>
                      <a:pt x="12507" y="58035"/>
                      <a:pt x="12525" y="58017"/>
                      <a:pt x="12523" y="57996"/>
                    </a:cubicBezTo>
                    <a:cubicBezTo>
                      <a:pt x="12461" y="57637"/>
                      <a:pt x="12595" y="57302"/>
                      <a:pt x="12851" y="57047"/>
                    </a:cubicBezTo>
                    <a:cubicBezTo>
                      <a:pt x="12979" y="56918"/>
                      <a:pt x="13128" y="56819"/>
                      <a:pt x="13283" y="56729"/>
                    </a:cubicBezTo>
                    <a:cubicBezTo>
                      <a:pt x="13325" y="56704"/>
                      <a:pt x="13370" y="56684"/>
                      <a:pt x="13411" y="56660"/>
                    </a:cubicBezTo>
                    <a:lnTo>
                      <a:pt x="13411" y="56660"/>
                    </a:lnTo>
                    <a:cubicBezTo>
                      <a:pt x="13376" y="56915"/>
                      <a:pt x="13408" y="57178"/>
                      <a:pt x="13449" y="57437"/>
                    </a:cubicBezTo>
                    <a:cubicBezTo>
                      <a:pt x="13535" y="57951"/>
                      <a:pt x="13642" y="58425"/>
                      <a:pt x="13421" y="58922"/>
                    </a:cubicBezTo>
                    <a:cubicBezTo>
                      <a:pt x="13416" y="58933"/>
                      <a:pt x="13424" y="58945"/>
                      <a:pt x="13434" y="58945"/>
                    </a:cubicBezTo>
                    <a:cubicBezTo>
                      <a:pt x="13438" y="58945"/>
                      <a:pt x="13442" y="58943"/>
                      <a:pt x="13445" y="58940"/>
                    </a:cubicBezTo>
                    <a:cubicBezTo>
                      <a:pt x="13746" y="58653"/>
                      <a:pt x="13719" y="58208"/>
                      <a:pt x="13673" y="57824"/>
                    </a:cubicBezTo>
                    <a:cubicBezTo>
                      <a:pt x="13625" y="57403"/>
                      <a:pt x="13518" y="56936"/>
                      <a:pt x="13663" y="56529"/>
                    </a:cubicBezTo>
                    <a:cubicBezTo>
                      <a:pt x="13694" y="56508"/>
                      <a:pt x="13722" y="56483"/>
                      <a:pt x="13743" y="56452"/>
                    </a:cubicBezTo>
                    <a:cubicBezTo>
                      <a:pt x="13760" y="56428"/>
                      <a:pt x="13749" y="56397"/>
                      <a:pt x="13732" y="56380"/>
                    </a:cubicBezTo>
                    <a:cubicBezTo>
                      <a:pt x="13735" y="56373"/>
                      <a:pt x="13735" y="56366"/>
                      <a:pt x="13739" y="56359"/>
                    </a:cubicBezTo>
                    <a:cubicBezTo>
                      <a:pt x="13988" y="55931"/>
                      <a:pt x="14489" y="55703"/>
                      <a:pt x="14848" y="55381"/>
                    </a:cubicBezTo>
                    <a:cubicBezTo>
                      <a:pt x="14972" y="55274"/>
                      <a:pt x="15082" y="55150"/>
                      <a:pt x="15186" y="55026"/>
                    </a:cubicBezTo>
                    <a:lnTo>
                      <a:pt x="15186" y="55026"/>
                    </a:lnTo>
                    <a:cubicBezTo>
                      <a:pt x="15034" y="55472"/>
                      <a:pt x="14862" y="55914"/>
                      <a:pt x="14672" y="56349"/>
                    </a:cubicBezTo>
                    <a:cubicBezTo>
                      <a:pt x="14406" y="56967"/>
                      <a:pt x="14133" y="57582"/>
                      <a:pt x="13957" y="58232"/>
                    </a:cubicBezTo>
                    <a:cubicBezTo>
                      <a:pt x="13784" y="58874"/>
                      <a:pt x="13708" y="59541"/>
                      <a:pt x="13681" y="60204"/>
                    </a:cubicBezTo>
                    <a:cubicBezTo>
                      <a:pt x="13625" y="61540"/>
                      <a:pt x="13628" y="62929"/>
                      <a:pt x="13815" y="64252"/>
                    </a:cubicBezTo>
                    <a:cubicBezTo>
                      <a:pt x="13818" y="64284"/>
                      <a:pt x="13829" y="64315"/>
                      <a:pt x="13832" y="64346"/>
                    </a:cubicBezTo>
                    <a:cubicBezTo>
                      <a:pt x="13545" y="65047"/>
                      <a:pt x="13366" y="65814"/>
                      <a:pt x="13145" y="66540"/>
                    </a:cubicBezTo>
                    <a:cubicBezTo>
                      <a:pt x="13038" y="66878"/>
                      <a:pt x="12885" y="67237"/>
                      <a:pt x="12910" y="67600"/>
                    </a:cubicBezTo>
                    <a:cubicBezTo>
                      <a:pt x="12931" y="67942"/>
                      <a:pt x="13124" y="68249"/>
                      <a:pt x="13204" y="68578"/>
                    </a:cubicBezTo>
                    <a:cubicBezTo>
                      <a:pt x="13383" y="69330"/>
                      <a:pt x="13390" y="70146"/>
                      <a:pt x="13473" y="70916"/>
                    </a:cubicBezTo>
                    <a:cubicBezTo>
                      <a:pt x="13494" y="71110"/>
                      <a:pt x="13521" y="71303"/>
                      <a:pt x="13545" y="71497"/>
                    </a:cubicBezTo>
                    <a:cubicBezTo>
                      <a:pt x="13556" y="71580"/>
                      <a:pt x="13569" y="71666"/>
                      <a:pt x="13569" y="71752"/>
                    </a:cubicBezTo>
                    <a:cubicBezTo>
                      <a:pt x="13574" y="71811"/>
                      <a:pt x="13566" y="71870"/>
                      <a:pt x="13549" y="71929"/>
                    </a:cubicBezTo>
                    <a:cubicBezTo>
                      <a:pt x="13521" y="72034"/>
                      <a:pt x="13475" y="72086"/>
                      <a:pt x="13413" y="72086"/>
                    </a:cubicBezTo>
                    <a:cubicBezTo>
                      <a:pt x="13381" y="72086"/>
                      <a:pt x="13345" y="72072"/>
                      <a:pt x="13304" y="72046"/>
                    </a:cubicBezTo>
                    <a:cubicBezTo>
                      <a:pt x="13134" y="71994"/>
                      <a:pt x="13131" y="71904"/>
                      <a:pt x="13079" y="71745"/>
                    </a:cubicBezTo>
                    <a:cubicBezTo>
                      <a:pt x="13055" y="71659"/>
                      <a:pt x="13031" y="71569"/>
                      <a:pt x="13014" y="71479"/>
                    </a:cubicBezTo>
                    <a:cubicBezTo>
                      <a:pt x="12976" y="71290"/>
                      <a:pt x="12997" y="71086"/>
                      <a:pt x="12944" y="70896"/>
                    </a:cubicBezTo>
                    <a:cubicBezTo>
                      <a:pt x="12943" y="70887"/>
                      <a:pt x="12936" y="70884"/>
                      <a:pt x="12929" y="70884"/>
                    </a:cubicBezTo>
                    <a:cubicBezTo>
                      <a:pt x="12920" y="70884"/>
                      <a:pt x="12912" y="70888"/>
                      <a:pt x="12910" y="70896"/>
                    </a:cubicBezTo>
                    <a:cubicBezTo>
                      <a:pt x="12803" y="71175"/>
                      <a:pt x="12909" y="72286"/>
                      <a:pt x="13339" y="72286"/>
                    </a:cubicBezTo>
                    <a:cubicBezTo>
                      <a:pt x="13407" y="72286"/>
                      <a:pt x="13484" y="72258"/>
                      <a:pt x="13569" y="72194"/>
                    </a:cubicBezTo>
                    <a:cubicBezTo>
                      <a:pt x="13574" y="72191"/>
                      <a:pt x="13574" y="72187"/>
                      <a:pt x="13577" y="72184"/>
                    </a:cubicBezTo>
                    <a:lnTo>
                      <a:pt x="13577" y="72184"/>
                    </a:lnTo>
                    <a:cubicBezTo>
                      <a:pt x="13535" y="72374"/>
                      <a:pt x="13532" y="72588"/>
                      <a:pt x="13518" y="72761"/>
                    </a:cubicBezTo>
                    <a:cubicBezTo>
                      <a:pt x="13497" y="73023"/>
                      <a:pt x="13494" y="73289"/>
                      <a:pt x="13507" y="73555"/>
                    </a:cubicBezTo>
                    <a:cubicBezTo>
                      <a:pt x="13521" y="73804"/>
                      <a:pt x="13549" y="74056"/>
                      <a:pt x="13594" y="74302"/>
                    </a:cubicBezTo>
                    <a:cubicBezTo>
                      <a:pt x="13642" y="74561"/>
                      <a:pt x="13690" y="74834"/>
                      <a:pt x="13808" y="75068"/>
                    </a:cubicBezTo>
                    <a:cubicBezTo>
                      <a:pt x="13810" y="75073"/>
                      <a:pt x="13814" y="75075"/>
                      <a:pt x="13819" y="75075"/>
                    </a:cubicBezTo>
                    <a:cubicBezTo>
                      <a:pt x="13825" y="75075"/>
                      <a:pt x="13832" y="75071"/>
                      <a:pt x="13832" y="75065"/>
                    </a:cubicBezTo>
                    <a:cubicBezTo>
                      <a:pt x="13805" y="74802"/>
                      <a:pt x="13732" y="74547"/>
                      <a:pt x="13701" y="74287"/>
                    </a:cubicBezTo>
                    <a:cubicBezTo>
                      <a:pt x="13670" y="74046"/>
                      <a:pt x="13649" y="73801"/>
                      <a:pt x="13639" y="73555"/>
                    </a:cubicBezTo>
                    <a:cubicBezTo>
                      <a:pt x="13632" y="73307"/>
                      <a:pt x="13639" y="73061"/>
                      <a:pt x="13660" y="72816"/>
                    </a:cubicBezTo>
                    <a:cubicBezTo>
                      <a:pt x="13670" y="72671"/>
                      <a:pt x="13687" y="72530"/>
                      <a:pt x="13708" y="72385"/>
                    </a:cubicBezTo>
                    <a:cubicBezTo>
                      <a:pt x="13729" y="72267"/>
                      <a:pt x="13763" y="72149"/>
                      <a:pt x="13756" y="72028"/>
                    </a:cubicBezTo>
                    <a:cubicBezTo>
                      <a:pt x="13756" y="72007"/>
                      <a:pt x="13739" y="71991"/>
                      <a:pt x="13722" y="71980"/>
                    </a:cubicBezTo>
                    <a:cubicBezTo>
                      <a:pt x="13739" y="71932"/>
                      <a:pt x="13749" y="71876"/>
                      <a:pt x="13756" y="71825"/>
                    </a:cubicBezTo>
                    <a:cubicBezTo>
                      <a:pt x="13864" y="72235"/>
                      <a:pt x="14036" y="72640"/>
                      <a:pt x="14181" y="73034"/>
                    </a:cubicBezTo>
                    <a:cubicBezTo>
                      <a:pt x="14392" y="73611"/>
                      <a:pt x="14596" y="74201"/>
                      <a:pt x="14658" y="74816"/>
                    </a:cubicBezTo>
                    <a:cubicBezTo>
                      <a:pt x="14762" y="75863"/>
                      <a:pt x="14344" y="77293"/>
                      <a:pt x="15228" y="78109"/>
                    </a:cubicBezTo>
                    <a:cubicBezTo>
                      <a:pt x="15228" y="78109"/>
                      <a:pt x="15229" y="78109"/>
                      <a:pt x="15230" y="78109"/>
                    </a:cubicBezTo>
                    <a:cubicBezTo>
                      <a:pt x="15235" y="78109"/>
                      <a:pt x="15241" y="78104"/>
                      <a:pt x="15238" y="78098"/>
                    </a:cubicBezTo>
                    <a:cubicBezTo>
                      <a:pt x="14845" y="77466"/>
                      <a:pt x="14817" y="76792"/>
                      <a:pt x="14827" y="76108"/>
                    </a:cubicBezTo>
                    <a:lnTo>
                      <a:pt x="14827" y="76108"/>
                    </a:lnTo>
                    <a:cubicBezTo>
                      <a:pt x="14875" y="76146"/>
                      <a:pt x="14921" y="76181"/>
                      <a:pt x="14962" y="76222"/>
                    </a:cubicBezTo>
                    <a:cubicBezTo>
                      <a:pt x="15041" y="76302"/>
                      <a:pt x="15111" y="76388"/>
                      <a:pt x="15165" y="76481"/>
                    </a:cubicBezTo>
                    <a:cubicBezTo>
                      <a:pt x="15221" y="76575"/>
                      <a:pt x="15262" y="76671"/>
                      <a:pt x="15297" y="76775"/>
                    </a:cubicBezTo>
                    <a:cubicBezTo>
                      <a:pt x="15335" y="76882"/>
                      <a:pt x="15377" y="76979"/>
                      <a:pt x="15398" y="77090"/>
                    </a:cubicBezTo>
                    <a:cubicBezTo>
                      <a:pt x="15399" y="77098"/>
                      <a:pt x="15407" y="77102"/>
                      <a:pt x="15414" y="77102"/>
                    </a:cubicBezTo>
                    <a:cubicBezTo>
                      <a:pt x="15421" y="77102"/>
                      <a:pt x="15428" y="77098"/>
                      <a:pt x="15428" y="77090"/>
                    </a:cubicBezTo>
                    <a:cubicBezTo>
                      <a:pt x="15446" y="76979"/>
                      <a:pt x="15456" y="76858"/>
                      <a:pt x="15435" y="76747"/>
                    </a:cubicBezTo>
                    <a:cubicBezTo>
                      <a:pt x="15411" y="76626"/>
                      <a:pt x="15359" y="76509"/>
                      <a:pt x="15304" y="76402"/>
                    </a:cubicBezTo>
                    <a:cubicBezTo>
                      <a:pt x="15245" y="76295"/>
                      <a:pt x="15176" y="76194"/>
                      <a:pt x="15097" y="76105"/>
                    </a:cubicBezTo>
                    <a:cubicBezTo>
                      <a:pt x="15055" y="76060"/>
                      <a:pt x="15014" y="76015"/>
                      <a:pt x="14969" y="75977"/>
                    </a:cubicBezTo>
                    <a:cubicBezTo>
                      <a:pt x="14924" y="75939"/>
                      <a:pt x="14883" y="75915"/>
                      <a:pt x="14834" y="75891"/>
                    </a:cubicBezTo>
                    <a:cubicBezTo>
                      <a:pt x="14845" y="75459"/>
                      <a:pt x="14859" y="75024"/>
                      <a:pt x="14796" y="74588"/>
                    </a:cubicBezTo>
                    <a:cubicBezTo>
                      <a:pt x="14720" y="74039"/>
                      <a:pt x="14540" y="73507"/>
                      <a:pt x="14357" y="72986"/>
                    </a:cubicBezTo>
                    <a:cubicBezTo>
                      <a:pt x="14161" y="72433"/>
                      <a:pt x="14001" y="71873"/>
                      <a:pt x="13812" y="71320"/>
                    </a:cubicBezTo>
                    <a:cubicBezTo>
                      <a:pt x="13802" y="71290"/>
                      <a:pt x="13773" y="71275"/>
                      <a:pt x="13746" y="71272"/>
                    </a:cubicBezTo>
                    <a:lnTo>
                      <a:pt x="13746" y="71255"/>
                    </a:lnTo>
                    <a:cubicBezTo>
                      <a:pt x="13722" y="70785"/>
                      <a:pt x="13677" y="70319"/>
                      <a:pt x="13642" y="69852"/>
                    </a:cubicBezTo>
                    <a:cubicBezTo>
                      <a:pt x="13608" y="69417"/>
                      <a:pt x="13594" y="68971"/>
                      <a:pt x="13501" y="68543"/>
                    </a:cubicBezTo>
                    <a:cubicBezTo>
                      <a:pt x="13453" y="68315"/>
                      <a:pt x="13356" y="68104"/>
                      <a:pt x="13283" y="67883"/>
                    </a:cubicBezTo>
                    <a:cubicBezTo>
                      <a:pt x="13255" y="67793"/>
                      <a:pt x="13242" y="67710"/>
                      <a:pt x="13234" y="67631"/>
                    </a:cubicBezTo>
                    <a:lnTo>
                      <a:pt x="13234" y="67631"/>
                    </a:lnTo>
                    <a:cubicBezTo>
                      <a:pt x="13290" y="67660"/>
                      <a:pt x="13355" y="67672"/>
                      <a:pt x="13423" y="67672"/>
                    </a:cubicBezTo>
                    <a:cubicBezTo>
                      <a:pt x="13526" y="67672"/>
                      <a:pt x="13632" y="67644"/>
                      <a:pt x="13711" y="67600"/>
                    </a:cubicBezTo>
                    <a:cubicBezTo>
                      <a:pt x="13829" y="67530"/>
                      <a:pt x="13912" y="67427"/>
                      <a:pt x="13967" y="67307"/>
                    </a:cubicBezTo>
                    <a:cubicBezTo>
                      <a:pt x="14057" y="67579"/>
                      <a:pt x="14175" y="67849"/>
                      <a:pt x="14258" y="68111"/>
                    </a:cubicBezTo>
                    <a:cubicBezTo>
                      <a:pt x="14406" y="68571"/>
                      <a:pt x="14534" y="69037"/>
                      <a:pt x="14655" y="69504"/>
                    </a:cubicBezTo>
                    <a:cubicBezTo>
                      <a:pt x="14893" y="70460"/>
                      <a:pt x="15079" y="71427"/>
                      <a:pt x="15242" y="72398"/>
                    </a:cubicBezTo>
                    <a:cubicBezTo>
                      <a:pt x="15570" y="74395"/>
                      <a:pt x="15781" y="76412"/>
                      <a:pt x="16029" y="78420"/>
                    </a:cubicBezTo>
                    <a:cubicBezTo>
                      <a:pt x="16098" y="78976"/>
                      <a:pt x="16168" y="79531"/>
                      <a:pt x="16243" y="80088"/>
                    </a:cubicBezTo>
                    <a:cubicBezTo>
                      <a:pt x="16326" y="80679"/>
                      <a:pt x="16378" y="81283"/>
                      <a:pt x="16537" y="81860"/>
                    </a:cubicBezTo>
                    <a:cubicBezTo>
                      <a:pt x="16539" y="81868"/>
                      <a:pt x="16545" y="81871"/>
                      <a:pt x="16550" y="81871"/>
                    </a:cubicBezTo>
                    <a:cubicBezTo>
                      <a:pt x="16557" y="81871"/>
                      <a:pt x="16565" y="81866"/>
                      <a:pt x="16565" y="81857"/>
                    </a:cubicBezTo>
                    <a:cubicBezTo>
                      <a:pt x="16579" y="81325"/>
                      <a:pt x="16499" y="80792"/>
                      <a:pt x="16444" y="80264"/>
                    </a:cubicBezTo>
                    <a:cubicBezTo>
                      <a:pt x="16388" y="79746"/>
                      <a:pt x="16330" y="79234"/>
                      <a:pt x="16268" y="78720"/>
                    </a:cubicBezTo>
                    <a:cubicBezTo>
                      <a:pt x="16144" y="77673"/>
                      <a:pt x="16019" y="76626"/>
                      <a:pt x="15895" y="75583"/>
                    </a:cubicBezTo>
                    <a:cubicBezTo>
                      <a:pt x="15663" y="73662"/>
                      <a:pt x="15442" y="71731"/>
                      <a:pt x="15034" y="69839"/>
                    </a:cubicBezTo>
                    <a:cubicBezTo>
                      <a:pt x="14917" y="69303"/>
                      <a:pt x="14786" y="68774"/>
                      <a:pt x="14637" y="68249"/>
                    </a:cubicBezTo>
                    <a:cubicBezTo>
                      <a:pt x="14558" y="67977"/>
                      <a:pt x="14475" y="67710"/>
                      <a:pt x="14385" y="67444"/>
                    </a:cubicBezTo>
                    <a:cubicBezTo>
                      <a:pt x="14302" y="67196"/>
                      <a:pt x="14237" y="66934"/>
                      <a:pt x="14081" y="66719"/>
                    </a:cubicBezTo>
                    <a:cubicBezTo>
                      <a:pt x="14071" y="66706"/>
                      <a:pt x="14057" y="66695"/>
                      <a:pt x="14040" y="66685"/>
                    </a:cubicBezTo>
                    <a:cubicBezTo>
                      <a:pt x="14033" y="66619"/>
                      <a:pt x="14019" y="66550"/>
                      <a:pt x="14001" y="66484"/>
                    </a:cubicBezTo>
                    <a:cubicBezTo>
                      <a:pt x="14022" y="66481"/>
                      <a:pt x="14043" y="66478"/>
                      <a:pt x="14064" y="66473"/>
                    </a:cubicBezTo>
                    <a:cubicBezTo>
                      <a:pt x="14129" y="66460"/>
                      <a:pt x="14185" y="66419"/>
                      <a:pt x="14233" y="66381"/>
                    </a:cubicBezTo>
                    <a:cubicBezTo>
                      <a:pt x="14282" y="66342"/>
                      <a:pt x="14323" y="66304"/>
                      <a:pt x="14361" y="66260"/>
                    </a:cubicBezTo>
                    <a:cubicBezTo>
                      <a:pt x="14374" y="66242"/>
                      <a:pt x="14389" y="66225"/>
                      <a:pt x="14399" y="66208"/>
                    </a:cubicBezTo>
                    <a:cubicBezTo>
                      <a:pt x="14631" y="66754"/>
                      <a:pt x="14893" y="67286"/>
                      <a:pt x="15149" y="67828"/>
                    </a:cubicBezTo>
                    <a:cubicBezTo>
                      <a:pt x="15732" y="69078"/>
                      <a:pt x="15994" y="70398"/>
                      <a:pt x="16074" y="71770"/>
                    </a:cubicBezTo>
                    <a:cubicBezTo>
                      <a:pt x="16154" y="73093"/>
                      <a:pt x="16106" y="74423"/>
                      <a:pt x="16198" y="75749"/>
                    </a:cubicBezTo>
                    <a:cubicBezTo>
                      <a:pt x="16292" y="77069"/>
                      <a:pt x="16582" y="78361"/>
                      <a:pt x="16790" y="79666"/>
                    </a:cubicBezTo>
                    <a:cubicBezTo>
                      <a:pt x="17027" y="81169"/>
                      <a:pt x="17093" y="82702"/>
                      <a:pt x="16547" y="84147"/>
                    </a:cubicBezTo>
                    <a:cubicBezTo>
                      <a:pt x="16330" y="84720"/>
                      <a:pt x="16085" y="85331"/>
                      <a:pt x="16213" y="85950"/>
                    </a:cubicBezTo>
                    <a:cubicBezTo>
                      <a:pt x="16216" y="85977"/>
                      <a:pt x="16227" y="86002"/>
                      <a:pt x="16233" y="86026"/>
                    </a:cubicBezTo>
                    <a:cubicBezTo>
                      <a:pt x="16216" y="86044"/>
                      <a:pt x="16198" y="86057"/>
                      <a:pt x="16178" y="86071"/>
                    </a:cubicBezTo>
                    <a:cubicBezTo>
                      <a:pt x="16088" y="86140"/>
                      <a:pt x="15985" y="86189"/>
                      <a:pt x="15888" y="86237"/>
                    </a:cubicBezTo>
                    <a:cubicBezTo>
                      <a:pt x="15691" y="86337"/>
                      <a:pt x="15476" y="86427"/>
                      <a:pt x="15321" y="86586"/>
                    </a:cubicBezTo>
                    <a:cubicBezTo>
                      <a:pt x="15214" y="86696"/>
                      <a:pt x="15155" y="86820"/>
                      <a:pt x="15114" y="86956"/>
                    </a:cubicBezTo>
                    <a:cubicBezTo>
                      <a:pt x="15111" y="86956"/>
                      <a:pt x="15111" y="86956"/>
                      <a:pt x="15107" y="86951"/>
                    </a:cubicBezTo>
                    <a:cubicBezTo>
                      <a:pt x="15096" y="86951"/>
                      <a:pt x="15086" y="86950"/>
                      <a:pt x="15075" y="86950"/>
                    </a:cubicBezTo>
                    <a:cubicBezTo>
                      <a:pt x="15049" y="86950"/>
                      <a:pt x="15024" y="86953"/>
                      <a:pt x="14996" y="86956"/>
                    </a:cubicBezTo>
                    <a:cubicBezTo>
                      <a:pt x="14921" y="86966"/>
                      <a:pt x="14848" y="86990"/>
                      <a:pt x="14782" y="87028"/>
                    </a:cubicBezTo>
                    <a:cubicBezTo>
                      <a:pt x="14651" y="87101"/>
                      <a:pt x="14544" y="87225"/>
                      <a:pt x="14496" y="87370"/>
                    </a:cubicBezTo>
                    <a:cubicBezTo>
                      <a:pt x="14468" y="87449"/>
                      <a:pt x="14468" y="87529"/>
                      <a:pt x="14496" y="87611"/>
                    </a:cubicBezTo>
                    <a:cubicBezTo>
                      <a:pt x="14497" y="87621"/>
                      <a:pt x="14505" y="87625"/>
                      <a:pt x="14513" y="87625"/>
                    </a:cubicBezTo>
                    <a:cubicBezTo>
                      <a:pt x="14523" y="87625"/>
                      <a:pt x="14532" y="87619"/>
                      <a:pt x="14530" y="87608"/>
                    </a:cubicBezTo>
                    <a:cubicBezTo>
                      <a:pt x="14523" y="87439"/>
                      <a:pt x="14599" y="87280"/>
                      <a:pt x="14730" y="87176"/>
                    </a:cubicBezTo>
                    <a:cubicBezTo>
                      <a:pt x="14796" y="87125"/>
                      <a:pt x="14869" y="87090"/>
                      <a:pt x="14948" y="87073"/>
                    </a:cubicBezTo>
                    <a:cubicBezTo>
                      <a:pt x="14971" y="87068"/>
                      <a:pt x="14993" y="87066"/>
                      <a:pt x="15015" y="87066"/>
                    </a:cubicBezTo>
                    <a:cubicBezTo>
                      <a:pt x="15038" y="87066"/>
                      <a:pt x="15060" y="87068"/>
                      <a:pt x="15082" y="87069"/>
                    </a:cubicBezTo>
                    <a:cubicBezTo>
                      <a:pt x="15010" y="87391"/>
                      <a:pt x="15017" y="87750"/>
                      <a:pt x="14824" y="88026"/>
                    </a:cubicBezTo>
                    <a:cubicBezTo>
                      <a:pt x="14819" y="88037"/>
                      <a:pt x="14828" y="88045"/>
                      <a:pt x="14837" y="88045"/>
                    </a:cubicBezTo>
                    <a:cubicBezTo>
                      <a:pt x="14840" y="88045"/>
                      <a:pt x="14842" y="88045"/>
                      <a:pt x="14845" y="88043"/>
                    </a:cubicBezTo>
                    <a:cubicBezTo>
                      <a:pt x="15090" y="87785"/>
                      <a:pt x="15090" y="87407"/>
                      <a:pt x="15186" y="87083"/>
                    </a:cubicBezTo>
                    <a:cubicBezTo>
                      <a:pt x="15189" y="87084"/>
                      <a:pt x="15193" y="87084"/>
                      <a:pt x="15196" y="87084"/>
                    </a:cubicBezTo>
                    <a:cubicBezTo>
                      <a:pt x="15242" y="87084"/>
                      <a:pt x="15270" y="87019"/>
                      <a:pt x="15221" y="86993"/>
                    </a:cubicBezTo>
                    <a:cubicBezTo>
                      <a:pt x="15221" y="86990"/>
                      <a:pt x="15218" y="86990"/>
                      <a:pt x="15218" y="86990"/>
                    </a:cubicBezTo>
                    <a:cubicBezTo>
                      <a:pt x="15266" y="86859"/>
                      <a:pt x="15335" y="86738"/>
                      <a:pt x="15456" y="86641"/>
                    </a:cubicBezTo>
                    <a:cubicBezTo>
                      <a:pt x="15639" y="86495"/>
                      <a:pt x="15870" y="86430"/>
                      <a:pt x="16074" y="86323"/>
                    </a:cubicBezTo>
                    <a:cubicBezTo>
                      <a:pt x="16144" y="86288"/>
                      <a:pt x="16216" y="86247"/>
                      <a:pt x="16281" y="86195"/>
                    </a:cubicBezTo>
                    <a:cubicBezTo>
                      <a:pt x="16310" y="86272"/>
                      <a:pt x="16340" y="86347"/>
                      <a:pt x="16378" y="86417"/>
                    </a:cubicBezTo>
                    <a:cubicBezTo>
                      <a:pt x="16295" y="86516"/>
                      <a:pt x="16233" y="86631"/>
                      <a:pt x="16164" y="86744"/>
                    </a:cubicBezTo>
                    <a:cubicBezTo>
                      <a:pt x="16074" y="86886"/>
                      <a:pt x="15981" y="87024"/>
                      <a:pt x="15881" y="87163"/>
                    </a:cubicBezTo>
                    <a:cubicBezTo>
                      <a:pt x="15684" y="87436"/>
                      <a:pt x="15463" y="87691"/>
                      <a:pt x="15256" y="87957"/>
                    </a:cubicBezTo>
                    <a:cubicBezTo>
                      <a:pt x="15248" y="87970"/>
                      <a:pt x="15255" y="87983"/>
                      <a:pt x="15267" y="87983"/>
                    </a:cubicBezTo>
                    <a:cubicBezTo>
                      <a:pt x="15271" y="87983"/>
                      <a:pt x="15275" y="87981"/>
                      <a:pt x="15280" y="87978"/>
                    </a:cubicBezTo>
                    <a:cubicBezTo>
                      <a:pt x="15543" y="87760"/>
                      <a:pt x="15766" y="87504"/>
                      <a:pt x="15981" y="87238"/>
                    </a:cubicBezTo>
                    <a:cubicBezTo>
                      <a:pt x="16082" y="87107"/>
                      <a:pt x="16181" y="86976"/>
                      <a:pt x="16275" y="86841"/>
                    </a:cubicBezTo>
                    <a:cubicBezTo>
                      <a:pt x="16340" y="86744"/>
                      <a:pt x="16409" y="86651"/>
                      <a:pt x="16461" y="86551"/>
                    </a:cubicBezTo>
                    <a:cubicBezTo>
                      <a:pt x="16530" y="86655"/>
                      <a:pt x="16613" y="86748"/>
                      <a:pt x="16713" y="86827"/>
                    </a:cubicBezTo>
                    <a:cubicBezTo>
                      <a:pt x="16699" y="86827"/>
                      <a:pt x="16689" y="86827"/>
                      <a:pt x="16675" y="86831"/>
                    </a:cubicBezTo>
                    <a:cubicBezTo>
                      <a:pt x="16492" y="86862"/>
                      <a:pt x="16361" y="87018"/>
                      <a:pt x="16264" y="87166"/>
                    </a:cubicBezTo>
                    <a:cubicBezTo>
                      <a:pt x="16130" y="87366"/>
                      <a:pt x="16023" y="87591"/>
                      <a:pt x="15905" y="87801"/>
                    </a:cubicBezTo>
                    <a:cubicBezTo>
                      <a:pt x="15843" y="87912"/>
                      <a:pt x="15787" y="88029"/>
                      <a:pt x="15729" y="88140"/>
                    </a:cubicBezTo>
                    <a:cubicBezTo>
                      <a:pt x="15670" y="88257"/>
                      <a:pt x="15611" y="88368"/>
                      <a:pt x="15573" y="88493"/>
                    </a:cubicBezTo>
                    <a:cubicBezTo>
                      <a:pt x="15573" y="88500"/>
                      <a:pt x="15579" y="88506"/>
                      <a:pt x="15584" y="88506"/>
                    </a:cubicBezTo>
                    <a:cubicBezTo>
                      <a:pt x="15587" y="88506"/>
                      <a:pt x="15589" y="88505"/>
                      <a:pt x="15591" y="88503"/>
                    </a:cubicBezTo>
                    <a:cubicBezTo>
                      <a:pt x="15680" y="88406"/>
                      <a:pt x="15742" y="88303"/>
                      <a:pt x="15815" y="88188"/>
                    </a:cubicBezTo>
                    <a:cubicBezTo>
                      <a:pt x="15881" y="88081"/>
                      <a:pt x="15950" y="87975"/>
                      <a:pt x="16015" y="87868"/>
                    </a:cubicBezTo>
                    <a:cubicBezTo>
                      <a:pt x="16140" y="87653"/>
                      <a:pt x="16251" y="87428"/>
                      <a:pt x="16392" y="87228"/>
                    </a:cubicBezTo>
                    <a:cubicBezTo>
                      <a:pt x="16447" y="87149"/>
                      <a:pt x="16513" y="87073"/>
                      <a:pt x="16596" y="87021"/>
                    </a:cubicBezTo>
                    <a:cubicBezTo>
                      <a:pt x="16643" y="86992"/>
                      <a:pt x="16686" y="86981"/>
                      <a:pt x="16730" y="86981"/>
                    </a:cubicBezTo>
                    <a:cubicBezTo>
                      <a:pt x="16770" y="86981"/>
                      <a:pt x="16812" y="86991"/>
                      <a:pt x="16858" y="87004"/>
                    </a:cubicBezTo>
                    <a:cubicBezTo>
                      <a:pt x="16893" y="87014"/>
                      <a:pt x="16935" y="87028"/>
                      <a:pt x="16979" y="87034"/>
                    </a:cubicBezTo>
                    <a:cubicBezTo>
                      <a:pt x="16938" y="87087"/>
                      <a:pt x="16906" y="87145"/>
                      <a:pt x="16879" y="87208"/>
                    </a:cubicBezTo>
                    <a:cubicBezTo>
                      <a:pt x="16817" y="87359"/>
                      <a:pt x="16803" y="87525"/>
                      <a:pt x="16775" y="87688"/>
                    </a:cubicBezTo>
                    <a:cubicBezTo>
                      <a:pt x="16748" y="87843"/>
                      <a:pt x="16707" y="87995"/>
                      <a:pt x="16654" y="88140"/>
                    </a:cubicBezTo>
                    <a:cubicBezTo>
                      <a:pt x="16537" y="88461"/>
                      <a:pt x="16354" y="88738"/>
                      <a:pt x="16164" y="89018"/>
                    </a:cubicBezTo>
                    <a:cubicBezTo>
                      <a:pt x="16159" y="89028"/>
                      <a:pt x="16167" y="89036"/>
                      <a:pt x="16175" y="89036"/>
                    </a:cubicBezTo>
                    <a:cubicBezTo>
                      <a:pt x="16179" y="89036"/>
                      <a:pt x="16182" y="89034"/>
                      <a:pt x="16185" y="89032"/>
                    </a:cubicBezTo>
                    <a:cubicBezTo>
                      <a:pt x="16406" y="88845"/>
                      <a:pt x="16565" y="88593"/>
                      <a:pt x="16693" y="88334"/>
                    </a:cubicBezTo>
                    <a:cubicBezTo>
                      <a:pt x="16828" y="88057"/>
                      <a:pt x="16890" y="87771"/>
                      <a:pt x="16959" y="87474"/>
                    </a:cubicBezTo>
                    <a:cubicBezTo>
                      <a:pt x="17027" y="87190"/>
                      <a:pt x="17193" y="87004"/>
                      <a:pt x="17449" y="86879"/>
                    </a:cubicBezTo>
                    <a:cubicBezTo>
                      <a:pt x="17566" y="86824"/>
                      <a:pt x="17691" y="86786"/>
                      <a:pt x="17815" y="86755"/>
                    </a:cubicBezTo>
                    <a:cubicBezTo>
                      <a:pt x="17832" y="86752"/>
                      <a:pt x="17853" y="86748"/>
                      <a:pt x="17871" y="86744"/>
                    </a:cubicBezTo>
                    <a:lnTo>
                      <a:pt x="17871" y="86744"/>
                    </a:lnTo>
                    <a:cubicBezTo>
                      <a:pt x="17839" y="86931"/>
                      <a:pt x="17823" y="87121"/>
                      <a:pt x="17812" y="87311"/>
                    </a:cubicBezTo>
                    <a:cubicBezTo>
                      <a:pt x="17764" y="87342"/>
                      <a:pt x="17719" y="87380"/>
                      <a:pt x="17681" y="87412"/>
                    </a:cubicBezTo>
                    <a:cubicBezTo>
                      <a:pt x="17598" y="87480"/>
                      <a:pt x="17525" y="87563"/>
                      <a:pt x="17459" y="87653"/>
                    </a:cubicBezTo>
                    <a:cubicBezTo>
                      <a:pt x="17397" y="87739"/>
                      <a:pt x="17349" y="87836"/>
                      <a:pt x="17311" y="87940"/>
                    </a:cubicBezTo>
                    <a:cubicBezTo>
                      <a:pt x="17294" y="87992"/>
                      <a:pt x="17276" y="88047"/>
                      <a:pt x="17266" y="88102"/>
                    </a:cubicBezTo>
                    <a:cubicBezTo>
                      <a:pt x="17255" y="88150"/>
                      <a:pt x="17263" y="88199"/>
                      <a:pt x="17266" y="88247"/>
                    </a:cubicBezTo>
                    <a:cubicBezTo>
                      <a:pt x="17266" y="88253"/>
                      <a:pt x="17271" y="88257"/>
                      <a:pt x="17275" y="88257"/>
                    </a:cubicBezTo>
                    <a:cubicBezTo>
                      <a:pt x="17279" y="88257"/>
                      <a:pt x="17282" y="88255"/>
                      <a:pt x="17284" y="88251"/>
                    </a:cubicBezTo>
                    <a:cubicBezTo>
                      <a:pt x="17297" y="88203"/>
                      <a:pt x="17318" y="88164"/>
                      <a:pt x="17328" y="88120"/>
                    </a:cubicBezTo>
                    <a:cubicBezTo>
                      <a:pt x="17342" y="88067"/>
                      <a:pt x="17356" y="88019"/>
                      <a:pt x="17377" y="87971"/>
                    </a:cubicBezTo>
                    <a:cubicBezTo>
                      <a:pt x="17415" y="87878"/>
                      <a:pt x="17466" y="87788"/>
                      <a:pt x="17528" y="87708"/>
                    </a:cubicBezTo>
                    <a:cubicBezTo>
                      <a:pt x="17590" y="87629"/>
                      <a:pt x="17663" y="87557"/>
                      <a:pt x="17746" y="87495"/>
                    </a:cubicBezTo>
                    <a:cubicBezTo>
                      <a:pt x="17764" y="87480"/>
                      <a:pt x="17784" y="87470"/>
                      <a:pt x="17805" y="87456"/>
                    </a:cubicBezTo>
                    <a:lnTo>
                      <a:pt x="17805" y="87456"/>
                    </a:lnTo>
                    <a:cubicBezTo>
                      <a:pt x="17798" y="87615"/>
                      <a:pt x="17794" y="87777"/>
                      <a:pt x="17791" y="87936"/>
                    </a:cubicBezTo>
                    <a:cubicBezTo>
                      <a:pt x="17774" y="88324"/>
                      <a:pt x="17722" y="88717"/>
                      <a:pt x="17556" y="89066"/>
                    </a:cubicBezTo>
                    <a:cubicBezTo>
                      <a:pt x="17551" y="89076"/>
                      <a:pt x="17558" y="89086"/>
                      <a:pt x="17567" y="89086"/>
                    </a:cubicBezTo>
                    <a:cubicBezTo>
                      <a:pt x="17570" y="89086"/>
                      <a:pt x="17574" y="89084"/>
                      <a:pt x="17577" y="89080"/>
                    </a:cubicBezTo>
                    <a:cubicBezTo>
                      <a:pt x="17922" y="88568"/>
                      <a:pt x="17926" y="87957"/>
                      <a:pt x="17968" y="87359"/>
                    </a:cubicBezTo>
                    <a:cubicBezTo>
                      <a:pt x="17981" y="87353"/>
                      <a:pt x="17995" y="87345"/>
                      <a:pt x="18009" y="87339"/>
                    </a:cubicBezTo>
                    <a:cubicBezTo>
                      <a:pt x="18051" y="87304"/>
                      <a:pt x="18030" y="87246"/>
                      <a:pt x="17978" y="87246"/>
                    </a:cubicBezTo>
                    <a:lnTo>
                      <a:pt x="17978" y="87232"/>
                    </a:lnTo>
                    <a:cubicBezTo>
                      <a:pt x="17992" y="87052"/>
                      <a:pt x="18016" y="86876"/>
                      <a:pt x="18057" y="86703"/>
                    </a:cubicBezTo>
                    <a:cubicBezTo>
                      <a:pt x="18099" y="86689"/>
                      <a:pt x="18143" y="86679"/>
                      <a:pt x="18182" y="86658"/>
                    </a:cubicBezTo>
                    <a:cubicBezTo>
                      <a:pt x="18264" y="86617"/>
                      <a:pt x="18216" y="86506"/>
                      <a:pt x="18140" y="86500"/>
                    </a:cubicBezTo>
                    <a:lnTo>
                      <a:pt x="18116" y="86500"/>
                    </a:lnTo>
                    <a:cubicBezTo>
                      <a:pt x="18157" y="86371"/>
                      <a:pt x="18212" y="86251"/>
                      <a:pt x="18282" y="86130"/>
                    </a:cubicBezTo>
                    <a:cubicBezTo>
                      <a:pt x="18461" y="85829"/>
                      <a:pt x="18689" y="85559"/>
                      <a:pt x="18779" y="85210"/>
                    </a:cubicBezTo>
                    <a:cubicBezTo>
                      <a:pt x="18875" y="84824"/>
                      <a:pt x="18827" y="84430"/>
                      <a:pt x="18776" y="84040"/>
                    </a:cubicBezTo>
                    <a:cubicBezTo>
                      <a:pt x="18727" y="83649"/>
                      <a:pt x="18665" y="83255"/>
                      <a:pt x="18596" y="82868"/>
                    </a:cubicBezTo>
                    <a:cubicBezTo>
                      <a:pt x="18448" y="82019"/>
                      <a:pt x="18258" y="81176"/>
                      <a:pt x="18116" y="80326"/>
                    </a:cubicBezTo>
                    <a:cubicBezTo>
                      <a:pt x="17978" y="79480"/>
                      <a:pt x="17826" y="78633"/>
                      <a:pt x="17743" y="77780"/>
                    </a:cubicBezTo>
                    <a:cubicBezTo>
                      <a:pt x="17660" y="76920"/>
                      <a:pt x="17663" y="76053"/>
                      <a:pt x="17705" y="75189"/>
                    </a:cubicBezTo>
                    <a:cubicBezTo>
                      <a:pt x="17791" y="73428"/>
                      <a:pt x="17926" y="71680"/>
                      <a:pt x="17864" y="69911"/>
                    </a:cubicBezTo>
                    <a:cubicBezTo>
                      <a:pt x="17802" y="68160"/>
                      <a:pt x="17542" y="66432"/>
                      <a:pt x="17377" y="64688"/>
                    </a:cubicBezTo>
                    <a:cubicBezTo>
                      <a:pt x="17214" y="62943"/>
                      <a:pt x="17342" y="61223"/>
                      <a:pt x="17546" y="59489"/>
                    </a:cubicBezTo>
                    <a:cubicBezTo>
                      <a:pt x="17753" y="57752"/>
                      <a:pt x="17929" y="56021"/>
                      <a:pt x="17978" y="54273"/>
                    </a:cubicBezTo>
                    <a:cubicBezTo>
                      <a:pt x="18016" y="52832"/>
                      <a:pt x="17984" y="51398"/>
                      <a:pt x="17919" y="49962"/>
                    </a:cubicBezTo>
                    <a:lnTo>
                      <a:pt x="17919" y="49962"/>
                    </a:lnTo>
                    <a:cubicBezTo>
                      <a:pt x="17929" y="49986"/>
                      <a:pt x="17939" y="50010"/>
                      <a:pt x="17950" y="50034"/>
                    </a:cubicBezTo>
                    <a:cubicBezTo>
                      <a:pt x="18078" y="50290"/>
                      <a:pt x="18264" y="50501"/>
                      <a:pt x="18410" y="50742"/>
                    </a:cubicBezTo>
                    <a:cubicBezTo>
                      <a:pt x="18762" y="51316"/>
                      <a:pt x="18558" y="51948"/>
                      <a:pt x="18419" y="52549"/>
                    </a:cubicBezTo>
                    <a:cubicBezTo>
                      <a:pt x="18316" y="53001"/>
                      <a:pt x="18230" y="53565"/>
                      <a:pt x="18582" y="53927"/>
                    </a:cubicBezTo>
                    <a:cubicBezTo>
                      <a:pt x="18585" y="53931"/>
                      <a:pt x="18589" y="53933"/>
                      <a:pt x="18592" y="53933"/>
                    </a:cubicBezTo>
                    <a:cubicBezTo>
                      <a:pt x="18601" y="53933"/>
                      <a:pt x="18609" y="53923"/>
                      <a:pt x="18606" y="53913"/>
                    </a:cubicBezTo>
                    <a:cubicBezTo>
                      <a:pt x="18448" y="53299"/>
                      <a:pt x="18593" y="52781"/>
                      <a:pt x="18779" y="52193"/>
                    </a:cubicBezTo>
                    <a:cubicBezTo>
                      <a:pt x="18955" y="51641"/>
                      <a:pt x="19097" y="51140"/>
                      <a:pt x="18824" y="50590"/>
                    </a:cubicBezTo>
                    <a:cubicBezTo>
                      <a:pt x="18706" y="50355"/>
                      <a:pt x="18534" y="50148"/>
                      <a:pt x="18416" y="49909"/>
                    </a:cubicBezTo>
                    <a:cubicBezTo>
                      <a:pt x="18292" y="49661"/>
                      <a:pt x="18233" y="49388"/>
                      <a:pt x="18171" y="49122"/>
                    </a:cubicBezTo>
                    <a:cubicBezTo>
                      <a:pt x="18099" y="48811"/>
                      <a:pt x="18036" y="48497"/>
                      <a:pt x="17957" y="48186"/>
                    </a:cubicBezTo>
                    <a:cubicBezTo>
                      <a:pt x="17922" y="48055"/>
                      <a:pt x="17891" y="47916"/>
                      <a:pt x="17850" y="47785"/>
                    </a:cubicBezTo>
                    <a:lnTo>
                      <a:pt x="17850" y="47761"/>
                    </a:lnTo>
                    <a:cubicBezTo>
                      <a:pt x="17847" y="47336"/>
                      <a:pt x="17777" y="46897"/>
                      <a:pt x="17719" y="46480"/>
                    </a:cubicBezTo>
                    <a:cubicBezTo>
                      <a:pt x="17590" y="45612"/>
                      <a:pt x="17397" y="44763"/>
                      <a:pt x="17225" y="43902"/>
                    </a:cubicBezTo>
                    <a:cubicBezTo>
                      <a:pt x="17066" y="43122"/>
                      <a:pt x="16997" y="42365"/>
                      <a:pt x="17259" y="41598"/>
                    </a:cubicBezTo>
                    <a:cubicBezTo>
                      <a:pt x="17332" y="41387"/>
                      <a:pt x="17429" y="41187"/>
                      <a:pt x="17532" y="40987"/>
                    </a:cubicBezTo>
                    <a:cubicBezTo>
                      <a:pt x="17539" y="41101"/>
                      <a:pt x="17553" y="41212"/>
                      <a:pt x="17566" y="41322"/>
                    </a:cubicBezTo>
                    <a:cubicBezTo>
                      <a:pt x="17595" y="41564"/>
                      <a:pt x="17625" y="41805"/>
                      <a:pt x="17636" y="42047"/>
                    </a:cubicBezTo>
                    <a:cubicBezTo>
                      <a:pt x="17649" y="42293"/>
                      <a:pt x="17608" y="42534"/>
                      <a:pt x="17542" y="42769"/>
                    </a:cubicBezTo>
                    <a:cubicBezTo>
                      <a:pt x="17540" y="42779"/>
                      <a:pt x="17550" y="42789"/>
                      <a:pt x="17559" y="42789"/>
                    </a:cubicBezTo>
                    <a:cubicBezTo>
                      <a:pt x="17563" y="42789"/>
                      <a:pt x="17567" y="42787"/>
                      <a:pt x="17570" y="42783"/>
                    </a:cubicBezTo>
                    <a:cubicBezTo>
                      <a:pt x="17877" y="42438"/>
                      <a:pt x="17836" y="41909"/>
                      <a:pt x="17798" y="41481"/>
                    </a:cubicBezTo>
                    <a:cubicBezTo>
                      <a:pt x="17777" y="41239"/>
                      <a:pt x="17753" y="40997"/>
                      <a:pt x="17764" y="40756"/>
                    </a:cubicBezTo>
                    <a:cubicBezTo>
                      <a:pt x="17767" y="40689"/>
                      <a:pt x="17774" y="40624"/>
                      <a:pt x="17784" y="40562"/>
                    </a:cubicBezTo>
                    <a:cubicBezTo>
                      <a:pt x="17960" y="40296"/>
                      <a:pt x="18150" y="40037"/>
                      <a:pt x="18347" y="39795"/>
                    </a:cubicBezTo>
                    <a:cubicBezTo>
                      <a:pt x="18527" y="39574"/>
                      <a:pt x="18710" y="39363"/>
                      <a:pt x="18896" y="39152"/>
                    </a:cubicBezTo>
                    <a:cubicBezTo>
                      <a:pt x="18910" y="39370"/>
                      <a:pt x="18931" y="39588"/>
                      <a:pt x="18942" y="39798"/>
                    </a:cubicBezTo>
                    <a:cubicBezTo>
                      <a:pt x="18958" y="40196"/>
                      <a:pt x="19000" y="40596"/>
                      <a:pt x="18952" y="40990"/>
                    </a:cubicBezTo>
                    <a:cubicBezTo>
                      <a:pt x="18896" y="41484"/>
                      <a:pt x="18741" y="42269"/>
                      <a:pt x="19398" y="42430"/>
                    </a:cubicBezTo>
                    <a:cubicBezTo>
                      <a:pt x="19402" y="42431"/>
                      <a:pt x="19407" y="42432"/>
                      <a:pt x="19411" y="42432"/>
                    </a:cubicBezTo>
                    <a:cubicBezTo>
                      <a:pt x="19466" y="42432"/>
                      <a:pt x="19497" y="42356"/>
                      <a:pt x="19443" y="42327"/>
                    </a:cubicBezTo>
                    <a:cubicBezTo>
                      <a:pt x="19017" y="42119"/>
                      <a:pt x="19079" y="41609"/>
                      <a:pt x="19162" y="41156"/>
                    </a:cubicBezTo>
                    <a:lnTo>
                      <a:pt x="19162" y="41156"/>
                    </a:lnTo>
                    <a:cubicBezTo>
                      <a:pt x="19200" y="41246"/>
                      <a:pt x="19256" y="41332"/>
                      <a:pt x="19318" y="41398"/>
                    </a:cubicBezTo>
                    <a:cubicBezTo>
                      <a:pt x="19431" y="41518"/>
                      <a:pt x="19588" y="41604"/>
                      <a:pt x="19752" y="41604"/>
                    </a:cubicBezTo>
                    <a:cubicBezTo>
                      <a:pt x="19799" y="41604"/>
                      <a:pt x="19848" y="41596"/>
                      <a:pt x="19895" y="41581"/>
                    </a:cubicBezTo>
                    <a:cubicBezTo>
                      <a:pt x="19912" y="41577"/>
                      <a:pt x="19908" y="41553"/>
                      <a:pt x="19891" y="41550"/>
                    </a:cubicBezTo>
                    <a:cubicBezTo>
                      <a:pt x="19709" y="41536"/>
                      <a:pt x="19535" y="41440"/>
                      <a:pt x="19422" y="41295"/>
                    </a:cubicBezTo>
                    <a:cubicBezTo>
                      <a:pt x="19366" y="41228"/>
                      <a:pt x="19328" y="41149"/>
                      <a:pt x="19304" y="41062"/>
                    </a:cubicBezTo>
                    <a:cubicBezTo>
                      <a:pt x="19283" y="40980"/>
                      <a:pt x="19287" y="40893"/>
                      <a:pt x="19297" y="40804"/>
                    </a:cubicBezTo>
                    <a:cubicBezTo>
                      <a:pt x="19297" y="40790"/>
                      <a:pt x="19294" y="40776"/>
                      <a:pt x="19287" y="40762"/>
                    </a:cubicBezTo>
                    <a:lnTo>
                      <a:pt x="19287" y="40731"/>
                    </a:lnTo>
                    <a:cubicBezTo>
                      <a:pt x="19287" y="40697"/>
                      <a:pt x="19263" y="40683"/>
                      <a:pt x="19239" y="40683"/>
                    </a:cubicBezTo>
                    <a:cubicBezTo>
                      <a:pt x="19239" y="40665"/>
                      <a:pt x="19242" y="40648"/>
                      <a:pt x="19242" y="40635"/>
                    </a:cubicBezTo>
                    <a:cubicBezTo>
                      <a:pt x="19259" y="40296"/>
                      <a:pt x="19245" y="39954"/>
                      <a:pt x="19245" y="39619"/>
                    </a:cubicBezTo>
                    <a:cubicBezTo>
                      <a:pt x="19242" y="39280"/>
                      <a:pt x="19269" y="38924"/>
                      <a:pt x="19218" y="38593"/>
                    </a:cubicBezTo>
                    <a:cubicBezTo>
                      <a:pt x="19218" y="38575"/>
                      <a:pt x="19211" y="38559"/>
                      <a:pt x="19204" y="38545"/>
                    </a:cubicBezTo>
                    <a:cubicBezTo>
                      <a:pt x="19363" y="38344"/>
                      <a:pt x="19494" y="38127"/>
                      <a:pt x="19608" y="37902"/>
                    </a:cubicBezTo>
                    <a:cubicBezTo>
                      <a:pt x="19701" y="38071"/>
                      <a:pt x="19816" y="38230"/>
                      <a:pt x="19950" y="38375"/>
                    </a:cubicBezTo>
                    <a:cubicBezTo>
                      <a:pt x="20036" y="38468"/>
                      <a:pt x="20133" y="38554"/>
                      <a:pt x="20233" y="38631"/>
                    </a:cubicBezTo>
                    <a:cubicBezTo>
                      <a:pt x="20313" y="38821"/>
                      <a:pt x="20427" y="38994"/>
                      <a:pt x="20548" y="39160"/>
                    </a:cubicBezTo>
                    <a:cubicBezTo>
                      <a:pt x="20704" y="39377"/>
                      <a:pt x="20876" y="39584"/>
                      <a:pt x="21072" y="39771"/>
                    </a:cubicBezTo>
                    <a:cubicBezTo>
                      <a:pt x="21284" y="39968"/>
                      <a:pt x="21549" y="40106"/>
                      <a:pt x="21567" y="40424"/>
                    </a:cubicBezTo>
                    <a:cubicBezTo>
                      <a:pt x="21587" y="40859"/>
                      <a:pt x="21522" y="41346"/>
                      <a:pt x="21373" y="41754"/>
                    </a:cubicBezTo>
                    <a:cubicBezTo>
                      <a:pt x="21291" y="41979"/>
                      <a:pt x="21169" y="42168"/>
                      <a:pt x="20997" y="42334"/>
                    </a:cubicBezTo>
                    <a:cubicBezTo>
                      <a:pt x="20983" y="42344"/>
                      <a:pt x="20779" y="42489"/>
                      <a:pt x="20852" y="42534"/>
                    </a:cubicBezTo>
                    <a:cubicBezTo>
                      <a:pt x="20877" y="42550"/>
                      <a:pt x="20903" y="42557"/>
                      <a:pt x="20930" y="42557"/>
                    </a:cubicBezTo>
                    <a:cubicBezTo>
                      <a:pt x="21157" y="42557"/>
                      <a:pt x="21450" y="42055"/>
                      <a:pt x="21519" y="41916"/>
                    </a:cubicBezTo>
                    <a:cubicBezTo>
                      <a:pt x="21705" y="41526"/>
                      <a:pt x="21771" y="41087"/>
                      <a:pt x="21823" y="40662"/>
                    </a:cubicBezTo>
                    <a:cubicBezTo>
                      <a:pt x="21847" y="40469"/>
                      <a:pt x="21871" y="40271"/>
                      <a:pt x="21805" y="40088"/>
                    </a:cubicBezTo>
                    <a:lnTo>
                      <a:pt x="21805" y="40088"/>
                    </a:lnTo>
                    <a:cubicBezTo>
                      <a:pt x="21847" y="40144"/>
                      <a:pt x="21892" y="40199"/>
                      <a:pt x="21930" y="40258"/>
                    </a:cubicBezTo>
                    <a:cubicBezTo>
                      <a:pt x="22472" y="41083"/>
                      <a:pt x="22759" y="42116"/>
                      <a:pt x="22693" y="43101"/>
                    </a:cubicBezTo>
                    <a:cubicBezTo>
                      <a:pt x="22655" y="43671"/>
                      <a:pt x="22496" y="44227"/>
                      <a:pt x="22327" y="44769"/>
                    </a:cubicBezTo>
                    <a:cubicBezTo>
                      <a:pt x="22241" y="45042"/>
                      <a:pt x="22147" y="45311"/>
                      <a:pt x="22078" y="45588"/>
                    </a:cubicBezTo>
                    <a:cubicBezTo>
                      <a:pt x="22005" y="45882"/>
                      <a:pt x="21964" y="46182"/>
                      <a:pt x="21895" y="46476"/>
                    </a:cubicBezTo>
                    <a:cubicBezTo>
                      <a:pt x="21753" y="47073"/>
                      <a:pt x="21670" y="47682"/>
                      <a:pt x="21525" y="48279"/>
                    </a:cubicBezTo>
                    <a:cubicBezTo>
                      <a:pt x="21380" y="48870"/>
                      <a:pt x="21139" y="49426"/>
                      <a:pt x="20952" y="50003"/>
                    </a:cubicBezTo>
                    <a:cubicBezTo>
                      <a:pt x="20610" y="51057"/>
                      <a:pt x="20151" y="52331"/>
                      <a:pt x="20855" y="53347"/>
                    </a:cubicBezTo>
                    <a:cubicBezTo>
                      <a:pt x="20862" y="53355"/>
                      <a:pt x="20870" y="53359"/>
                      <a:pt x="20879" y="53359"/>
                    </a:cubicBezTo>
                    <a:cubicBezTo>
                      <a:pt x="20898" y="53359"/>
                      <a:pt x="20915" y="53341"/>
                      <a:pt x="20903" y="53319"/>
                    </a:cubicBezTo>
                    <a:cubicBezTo>
                      <a:pt x="20399" y="52189"/>
                      <a:pt x="20734" y="50991"/>
                      <a:pt x="21266" y="49941"/>
                    </a:cubicBezTo>
                    <a:cubicBezTo>
                      <a:pt x="21391" y="49692"/>
                      <a:pt x="21504" y="49433"/>
                      <a:pt x="21608" y="49167"/>
                    </a:cubicBezTo>
                    <a:cubicBezTo>
                      <a:pt x="21722" y="49633"/>
                      <a:pt x="21795" y="50107"/>
                      <a:pt x="21809" y="50590"/>
                    </a:cubicBezTo>
                    <a:cubicBezTo>
                      <a:pt x="21826" y="51205"/>
                      <a:pt x="21788" y="51820"/>
                      <a:pt x="21740" y="52431"/>
                    </a:cubicBezTo>
                    <a:cubicBezTo>
                      <a:pt x="21632" y="53734"/>
                      <a:pt x="21557" y="55019"/>
                      <a:pt x="21619" y="56328"/>
                    </a:cubicBezTo>
                    <a:cubicBezTo>
                      <a:pt x="21750" y="58957"/>
                      <a:pt x="22164" y="61579"/>
                      <a:pt x="21857" y="64211"/>
                    </a:cubicBezTo>
                    <a:cubicBezTo>
                      <a:pt x="21705" y="65503"/>
                      <a:pt x="21429" y="66778"/>
                      <a:pt x="21311" y="68074"/>
                    </a:cubicBezTo>
                    <a:cubicBezTo>
                      <a:pt x="21190" y="69386"/>
                      <a:pt x="21246" y="70706"/>
                      <a:pt x="21311" y="72018"/>
                    </a:cubicBezTo>
                    <a:cubicBezTo>
                      <a:pt x="21373" y="73351"/>
                      <a:pt x="21442" y="74681"/>
                      <a:pt x="21346" y="76015"/>
                    </a:cubicBezTo>
                    <a:cubicBezTo>
                      <a:pt x="21252" y="77331"/>
                      <a:pt x="21028" y="78633"/>
                      <a:pt x="20820" y="79936"/>
                    </a:cubicBezTo>
                    <a:cubicBezTo>
                      <a:pt x="20600" y="81352"/>
                      <a:pt x="20393" y="82775"/>
                      <a:pt x="20389" y="84212"/>
                    </a:cubicBezTo>
                    <a:cubicBezTo>
                      <a:pt x="20385" y="85559"/>
                      <a:pt x="20568" y="86990"/>
                      <a:pt x="21149" y="88220"/>
                    </a:cubicBezTo>
                    <a:cubicBezTo>
                      <a:pt x="21151" y="88226"/>
                      <a:pt x="21156" y="88228"/>
                      <a:pt x="21162" y="88228"/>
                    </a:cubicBezTo>
                    <a:cubicBezTo>
                      <a:pt x="21171" y="88228"/>
                      <a:pt x="21181" y="88220"/>
                      <a:pt x="21176" y="88209"/>
                    </a:cubicBezTo>
                    <a:cubicBezTo>
                      <a:pt x="21052" y="87801"/>
                      <a:pt x="20952" y="87394"/>
                      <a:pt x="20869" y="86983"/>
                    </a:cubicBezTo>
                    <a:lnTo>
                      <a:pt x="20869" y="86983"/>
                    </a:lnTo>
                    <a:cubicBezTo>
                      <a:pt x="20886" y="87000"/>
                      <a:pt x="20907" y="87018"/>
                      <a:pt x="20927" y="87034"/>
                    </a:cubicBezTo>
                    <a:cubicBezTo>
                      <a:pt x="20969" y="87066"/>
                      <a:pt x="21007" y="87101"/>
                      <a:pt x="21045" y="87138"/>
                    </a:cubicBezTo>
                    <a:cubicBezTo>
                      <a:pt x="21121" y="87211"/>
                      <a:pt x="21194" y="87287"/>
                      <a:pt x="21256" y="87370"/>
                    </a:cubicBezTo>
                    <a:cubicBezTo>
                      <a:pt x="21321" y="87453"/>
                      <a:pt x="21377" y="87539"/>
                      <a:pt x="21429" y="87629"/>
                    </a:cubicBezTo>
                    <a:cubicBezTo>
                      <a:pt x="21453" y="87674"/>
                      <a:pt x="21477" y="87723"/>
                      <a:pt x="21501" y="87767"/>
                    </a:cubicBezTo>
                    <a:cubicBezTo>
                      <a:pt x="21512" y="87791"/>
                      <a:pt x="21519" y="87815"/>
                      <a:pt x="21533" y="87839"/>
                    </a:cubicBezTo>
                    <a:cubicBezTo>
                      <a:pt x="21543" y="87860"/>
                      <a:pt x="21563" y="87874"/>
                      <a:pt x="21584" y="87892"/>
                    </a:cubicBezTo>
                    <a:cubicBezTo>
                      <a:pt x="21585" y="87893"/>
                      <a:pt x="21586" y="87893"/>
                      <a:pt x="21588" y="87893"/>
                    </a:cubicBezTo>
                    <a:cubicBezTo>
                      <a:pt x="21591" y="87893"/>
                      <a:pt x="21595" y="87891"/>
                      <a:pt x="21595" y="87888"/>
                    </a:cubicBezTo>
                    <a:cubicBezTo>
                      <a:pt x="21598" y="87863"/>
                      <a:pt x="21601" y="87836"/>
                      <a:pt x="21595" y="87812"/>
                    </a:cubicBezTo>
                    <a:cubicBezTo>
                      <a:pt x="21587" y="87788"/>
                      <a:pt x="21577" y="87764"/>
                      <a:pt x="21567" y="87739"/>
                    </a:cubicBezTo>
                    <a:cubicBezTo>
                      <a:pt x="21546" y="87691"/>
                      <a:pt x="21525" y="87643"/>
                      <a:pt x="21501" y="87594"/>
                    </a:cubicBezTo>
                    <a:cubicBezTo>
                      <a:pt x="21450" y="87498"/>
                      <a:pt x="21394" y="87404"/>
                      <a:pt x="21329" y="87315"/>
                    </a:cubicBezTo>
                    <a:cubicBezTo>
                      <a:pt x="21270" y="87228"/>
                      <a:pt x="21201" y="87145"/>
                      <a:pt x="21128" y="87066"/>
                    </a:cubicBezTo>
                    <a:cubicBezTo>
                      <a:pt x="21090" y="87028"/>
                      <a:pt x="21052" y="86990"/>
                      <a:pt x="21010" y="86951"/>
                    </a:cubicBezTo>
                    <a:cubicBezTo>
                      <a:pt x="20966" y="86914"/>
                      <a:pt x="20932" y="86873"/>
                      <a:pt x="20873" y="86865"/>
                    </a:cubicBezTo>
                    <a:cubicBezTo>
                      <a:pt x="20862" y="86865"/>
                      <a:pt x="20855" y="86869"/>
                      <a:pt x="20844" y="86876"/>
                    </a:cubicBezTo>
                    <a:cubicBezTo>
                      <a:pt x="20800" y="86631"/>
                      <a:pt x="20755" y="86389"/>
                      <a:pt x="20724" y="86143"/>
                    </a:cubicBezTo>
                    <a:lnTo>
                      <a:pt x="20724" y="86143"/>
                    </a:lnTo>
                    <a:cubicBezTo>
                      <a:pt x="20869" y="86471"/>
                      <a:pt x="21101" y="86741"/>
                      <a:pt x="21508" y="86758"/>
                    </a:cubicBezTo>
                    <a:cubicBezTo>
                      <a:pt x="21521" y="86759"/>
                      <a:pt x="21534" y="86759"/>
                      <a:pt x="21547" y="86759"/>
                    </a:cubicBezTo>
                    <a:cubicBezTo>
                      <a:pt x="21702" y="86759"/>
                      <a:pt x="21851" y="86723"/>
                      <a:pt x="21992" y="86661"/>
                    </a:cubicBezTo>
                    <a:cubicBezTo>
                      <a:pt x="21995" y="86679"/>
                      <a:pt x="21995" y="86693"/>
                      <a:pt x="21999" y="86707"/>
                    </a:cubicBezTo>
                    <a:cubicBezTo>
                      <a:pt x="21964" y="86772"/>
                      <a:pt x="21943" y="86859"/>
                      <a:pt x="21933" y="86927"/>
                    </a:cubicBezTo>
                    <a:cubicBezTo>
                      <a:pt x="21919" y="87010"/>
                      <a:pt x="21922" y="87097"/>
                      <a:pt x="21926" y="87179"/>
                    </a:cubicBezTo>
                    <a:cubicBezTo>
                      <a:pt x="21933" y="87356"/>
                      <a:pt x="21968" y="87529"/>
                      <a:pt x="22023" y="87694"/>
                    </a:cubicBezTo>
                    <a:cubicBezTo>
                      <a:pt x="22028" y="87708"/>
                      <a:pt x="22039" y="87714"/>
                      <a:pt x="22050" y="87714"/>
                    </a:cubicBezTo>
                    <a:cubicBezTo>
                      <a:pt x="22066" y="87714"/>
                      <a:pt x="22082" y="87700"/>
                      <a:pt x="22078" y="87677"/>
                    </a:cubicBezTo>
                    <a:cubicBezTo>
                      <a:pt x="22040" y="87515"/>
                      <a:pt x="22023" y="87349"/>
                      <a:pt x="22033" y="87179"/>
                    </a:cubicBezTo>
                    <a:cubicBezTo>
                      <a:pt x="22037" y="87117"/>
                      <a:pt x="22047" y="87059"/>
                      <a:pt x="22054" y="86997"/>
                    </a:cubicBezTo>
                    <a:cubicBezTo>
                      <a:pt x="22064" y="87028"/>
                      <a:pt x="22072" y="87059"/>
                      <a:pt x="22078" y="87090"/>
                    </a:cubicBezTo>
                    <a:cubicBezTo>
                      <a:pt x="22085" y="87117"/>
                      <a:pt x="22096" y="87142"/>
                      <a:pt x="22102" y="87170"/>
                    </a:cubicBezTo>
                    <a:cubicBezTo>
                      <a:pt x="22092" y="87184"/>
                      <a:pt x="22085" y="87204"/>
                      <a:pt x="22096" y="87218"/>
                    </a:cubicBezTo>
                    <a:cubicBezTo>
                      <a:pt x="22106" y="87232"/>
                      <a:pt x="22116" y="87242"/>
                      <a:pt x="22126" y="87252"/>
                    </a:cubicBezTo>
                    <a:cubicBezTo>
                      <a:pt x="22154" y="87349"/>
                      <a:pt x="22178" y="87446"/>
                      <a:pt x="22209" y="87543"/>
                    </a:cubicBezTo>
                    <a:cubicBezTo>
                      <a:pt x="22309" y="87843"/>
                      <a:pt x="22434" y="88130"/>
                      <a:pt x="22586" y="88406"/>
                    </a:cubicBezTo>
                    <a:cubicBezTo>
                      <a:pt x="22589" y="88412"/>
                      <a:pt x="22595" y="88414"/>
                      <a:pt x="22601" y="88414"/>
                    </a:cubicBezTo>
                    <a:cubicBezTo>
                      <a:pt x="22614" y="88414"/>
                      <a:pt x="22628" y="88403"/>
                      <a:pt x="22620" y="88389"/>
                    </a:cubicBezTo>
                    <a:cubicBezTo>
                      <a:pt x="22507" y="88106"/>
                      <a:pt x="22399" y="87812"/>
                      <a:pt x="22316" y="87515"/>
                    </a:cubicBezTo>
                    <a:cubicBezTo>
                      <a:pt x="22306" y="87474"/>
                      <a:pt x="22300" y="87432"/>
                      <a:pt x="22289" y="87394"/>
                    </a:cubicBezTo>
                    <a:lnTo>
                      <a:pt x="22289" y="87394"/>
                    </a:lnTo>
                    <a:cubicBezTo>
                      <a:pt x="22362" y="87449"/>
                      <a:pt x="22431" y="87504"/>
                      <a:pt x="22499" y="87563"/>
                    </a:cubicBezTo>
                    <a:cubicBezTo>
                      <a:pt x="22569" y="87619"/>
                      <a:pt x="22634" y="87677"/>
                      <a:pt x="22700" y="87736"/>
                    </a:cubicBezTo>
                    <a:cubicBezTo>
                      <a:pt x="22765" y="87795"/>
                      <a:pt x="22828" y="87857"/>
                      <a:pt x="22904" y="87902"/>
                    </a:cubicBezTo>
                    <a:cubicBezTo>
                      <a:pt x="22906" y="87903"/>
                      <a:pt x="22908" y="87904"/>
                      <a:pt x="22910" y="87904"/>
                    </a:cubicBezTo>
                    <a:cubicBezTo>
                      <a:pt x="22919" y="87904"/>
                      <a:pt x="22927" y="87893"/>
                      <a:pt x="22921" y="87884"/>
                    </a:cubicBezTo>
                    <a:cubicBezTo>
                      <a:pt x="22876" y="87809"/>
                      <a:pt x="22810" y="87750"/>
                      <a:pt x="22748" y="87688"/>
                    </a:cubicBezTo>
                    <a:cubicBezTo>
                      <a:pt x="22686" y="87622"/>
                      <a:pt x="22620" y="87560"/>
                      <a:pt x="22555" y="87498"/>
                    </a:cubicBezTo>
                    <a:cubicBezTo>
                      <a:pt x="22493" y="87436"/>
                      <a:pt x="22427" y="87377"/>
                      <a:pt x="22362" y="87318"/>
                    </a:cubicBezTo>
                    <a:cubicBezTo>
                      <a:pt x="22327" y="87287"/>
                      <a:pt x="22292" y="87259"/>
                      <a:pt x="22254" y="87232"/>
                    </a:cubicBezTo>
                    <a:cubicBezTo>
                      <a:pt x="22241" y="87176"/>
                      <a:pt x="22227" y="87121"/>
                      <a:pt x="22217" y="87069"/>
                    </a:cubicBezTo>
                    <a:cubicBezTo>
                      <a:pt x="22203" y="86993"/>
                      <a:pt x="22188" y="86917"/>
                      <a:pt x="22178" y="86841"/>
                    </a:cubicBezTo>
                    <a:cubicBezTo>
                      <a:pt x="22164" y="86762"/>
                      <a:pt x="22164" y="86675"/>
                      <a:pt x="22140" y="86599"/>
                    </a:cubicBezTo>
                    <a:cubicBezTo>
                      <a:pt x="22137" y="86596"/>
                      <a:pt x="22134" y="86592"/>
                      <a:pt x="22134" y="86589"/>
                    </a:cubicBezTo>
                    <a:cubicBezTo>
                      <a:pt x="22351" y="86461"/>
                      <a:pt x="22531" y="86264"/>
                      <a:pt x="22638" y="86036"/>
                    </a:cubicBezTo>
                    <a:cubicBezTo>
                      <a:pt x="22644" y="86023"/>
                      <a:pt x="22648" y="86009"/>
                      <a:pt x="22652" y="85995"/>
                    </a:cubicBezTo>
                    <a:cubicBezTo>
                      <a:pt x="22945" y="86185"/>
                      <a:pt x="23163" y="86433"/>
                      <a:pt x="23342" y="86710"/>
                    </a:cubicBezTo>
                    <a:cubicBezTo>
                      <a:pt x="23342" y="86717"/>
                      <a:pt x="23339" y="86720"/>
                      <a:pt x="23339" y="86728"/>
                    </a:cubicBezTo>
                    <a:cubicBezTo>
                      <a:pt x="23349" y="86755"/>
                      <a:pt x="23370" y="86776"/>
                      <a:pt x="23394" y="86796"/>
                    </a:cubicBezTo>
                    <a:cubicBezTo>
                      <a:pt x="23650" y="87218"/>
                      <a:pt x="23829" y="87694"/>
                      <a:pt x="24041" y="88140"/>
                    </a:cubicBezTo>
                    <a:cubicBezTo>
                      <a:pt x="24045" y="88149"/>
                      <a:pt x="24052" y="88153"/>
                      <a:pt x="24059" y="88153"/>
                    </a:cubicBezTo>
                    <a:cubicBezTo>
                      <a:pt x="24074" y="88153"/>
                      <a:pt x="24090" y="88138"/>
                      <a:pt x="24085" y="88120"/>
                    </a:cubicBezTo>
                    <a:cubicBezTo>
                      <a:pt x="24006" y="87743"/>
                      <a:pt x="23878" y="87349"/>
                      <a:pt x="23701" y="86983"/>
                    </a:cubicBezTo>
                    <a:lnTo>
                      <a:pt x="23701" y="86983"/>
                    </a:lnTo>
                    <a:cubicBezTo>
                      <a:pt x="23788" y="87042"/>
                      <a:pt x="23871" y="87101"/>
                      <a:pt x="23950" y="87170"/>
                    </a:cubicBezTo>
                    <a:cubicBezTo>
                      <a:pt x="24044" y="87249"/>
                      <a:pt x="24133" y="87339"/>
                      <a:pt x="24220" y="87432"/>
                    </a:cubicBezTo>
                    <a:cubicBezTo>
                      <a:pt x="24310" y="87529"/>
                      <a:pt x="24382" y="87640"/>
                      <a:pt x="24465" y="87747"/>
                    </a:cubicBezTo>
                    <a:cubicBezTo>
                      <a:pt x="24467" y="87750"/>
                      <a:pt x="24471" y="87751"/>
                      <a:pt x="24475" y="87751"/>
                    </a:cubicBezTo>
                    <a:cubicBezTo>
                      <a:pt x="24482" y="87751"/>
                      <a:pt x="24490" y="87745"/>
                      <a:pt x="24486" y="87736"/>
                    </a:cubicBezTo>
                    <a:cubicBezTo>
                      <a:pt x="24400" y="87490"/>
                      <a:pt x="24234" y="87262"/>
                      <a:pt x="24050" y="87080"/>
                    </a:cubicBezTo>
                    <a:cubicBezTo>
                      <a:pt x="23958" y="86986"/>
                      <a:pt x="23854" y="86897"/>
                      <a:pt x="23746" y="86817"/>
                    </a:cubicBezTo>
                    <a:cubicBezTo>
                      <a:pt x="23692" y="86779"/>
                      <a:pt x="23633" y="86734"/>
                      <a:pt x="23567" y="86707"/>
                    </a:cubicBezTo>
                    <a:cubicBezTo>
                      <a:pt x="23560" y="86703"/>
                      <a:pt x="23553" y="86699"/>
                      <a:pt x="23546" y="86696"/>
                    </a:cubicBezTo>
                    <a:cubicBezTo>
                      <a:pt x="23332" y="86340"/>
                      <a:pt x="23066" y="86026"/>
                      <a:pt x="22724" y="85802"/>
                    </a:cubicBezTo>
                    <a:cubicBezTo>
                      <a:pt x="22872" y="85283"/>
                      <a:pt x="22762" y="84717"/>
                      <a:pt x="22590" y="84216"/>
                    </a:cubicBezTo>
                    <a:cubicBezTo>
                      <a:pt x="22334" y="83480"/>
                      <a:pt x="22043" y="82810"/>
                      <a:pt x="22047" y="82012"/>
                    </a:cubicBezTo>
                    <a:cubicBezTo>
                      <a:pt x="22047" y="81252"/>
                      <a:pt x="22192" y="80495"/>
                      <a:pt x="22300" y="79746"/>
                    </a:cubicBezTo>
                    <a:cubicBezTo>
                      <a:pt x="22413" y="78958"/>
                      <a:pt x="22528" y="78167"/>
                      <a:pt x="22641" y="77380"/>
                    </a:cubicBezTo>
                    <a:cubicBezTo>
                      <a:pt x="22866" y="75821"/>
                      <a:pt x="23100" y="74263"/>
                      <a:pt x="23308" y="72702"/>
                    </a:cubicBezTo>
                    <a:cubicBezTo>
                      <a:pt x="23512" y="71165"/>
                      <a:pt x="23677" y="69614"/>
                      <a:pt x="23995" y="68098"/>
                    </a:cubicBezTo>
                    <a:cubicBezTo>
                      <a:pt x="24161" y="67310"/>
                      <a:pt x="24417" y="66550"/>
                      <a:pt x="24669" y="65789"/>
                    </a:cubicBezTo>
                    <a:cubicBezTo>
                      <a:pt x="24700" y="65862"/>
                      <a:pt x="24731" y="65928"/>
                      <a:pt x="24769" y="65993"/>
                    </a:cubicBezTo>
                    <a:cubicBezTo>
                      <a:pt x="24776" y="66022"/>
                      <a:pt x="24787" y="66049"/>
                      <a:pt x="24793" y="66073"/>
                    </a:cubicBezTo>
                    <a:cubicBezTo>
                      <a:pt x="24828" y="66187"/>
                      <a:pt x="24862" y="66301"/>
                      <a:pt x="24894" y="66419"/>
                    </a:cubicBezTo>
                    <a:cubicBezTo>
                      <a:pt x="24932" y="66585"/>
                      <a:pt x="24959" y="66750"/>
                      <a:pt x="24980" y="66916"/>
                    </a:cubicBezTo>
                    <a:cubicBezTo>
                      <a:pt x="24890" y="67186"/>
                      <a:pt x="24773" y="67452"/>
                      <a:pt x="24634" y="67710"/>
                    </a:cubicBezTo>
                    <a:cubicBezTo>
                      <a:pt x="24361" y="68214"/>
                      <a:pt x="24057" y="68723"/>
                      <a:pt x="23971" y="69300"/>
                    </a:cubicBezTo>
                    <a:cubicBezTo>
                      <a:pt x="23881" y="69890"/>
                      <a:pt x="24041" y="70470"/>
                      <a:pt x="24047" y="71058"/>
                    </a:cubicBezTo>
                    <a:cubicBezTo>
                      <a:pt x="24050" y="71697"/>
                      <a:pt x="23781" y="72270"/>
                      <a:pt x="23567" y="72857"/>
                    </a:cubicBezTo>
                    <a:cubicBezTo>
                      <a:pt x="23346" y="73466"/>
                      <a:pt x="23215" y="74101"/>
                      <a:pt x="23111" y="74740"/>
                    </a:cubicBezTo>
                    <a:cubicBezTo>
                      <a:pt x="22893" y="76053"/>
                      <a:pt x="22727" y="77380"/>
                      <a:pt x="22586" y="78702"/>
                    </a:cubicBezTo>
                    <a:cubicBezTo>
                      <a:pt x="22513" y="79362"/>
                      <a:pt x="22431" y="80025"/>
                      <a:pt x="22472" y="80689"/>
                    </a:cubicBezTo>
                    <a:cubicBezTo>
                      <a:pt x="22503" y="81242"/>
                      <a:pt x="22617" y="81860"/>
                      <a:pt x="22990" y="82285"/>
                    </a:cubicBezTo>
                    <a:cubicBezTo>
                      <a:pt x="22997" y="82293"/>
                      <a:pt x="23006" y="82296"/>
                      <a:pt x="23016" y="82296"/>
                    </a:cubicBezTo>
                    <a:cubicBezTo>
                      <a:pt x="23039" y="82296"/>
                      <a:pt x="23062" y="82275"/>
                      <a:pt x="23052" y="82251"/>
                    </a:cubicBezTo>
                    <a:cubicBezTo>
                      <a:pt x="22872" y="81687"/>
                      <a:pt x="22731" y="81162"/>
                      <a:pt x="22721" y="80564"/>
                    </a:cubicBezTo>
                    <a:cubicBezTo>
                      <a:pt x="22710" y="79974"/>
                      <a:pt x="22786" y="79386"/>
                      <a:pt x="22862" y="78803"/>
                    </a:cubicBezTo>
                    <a:cubicBezTo>
                      <a:pt x="23028" y="77476"/>
                      <a:pt x="23207" y="76146"/>
                      <a:pt x="23425" y="74826"/>
                    </a:cubicBezTo>
                    <a:cubicBezTo>
                      <a:pt x="23529" y="74188"/>
                      <a:pt x="23660" y="73552"/>
                      <a:pt x="23885" y="72944"/>
                    </a:cubicBezTo>
                    <a:cubicBezTo>
                      <a:pt x="24089" y="72388"/>
                      <a:pt x="24341" y="71842"/>
                      <a:pt x="24372" y="71241"/>
                    </a:cubicBezTo>
                    <a:cubicBezTo>
                      <a:pt x="24406" y="70636"/>
                      <a:pt x="24216" y="70035"/>
                      <a:pt x="24285" y="69434"/>
                    </a:cubicBezTo>
                    <a:cubicBezTo>
                      <a:pt x="24347" y="68836"/>
                      <a:pt x="24686" y="68318"/>
                      <a:pt x="24959" y="67804"/>
                    </a:cubicBezTo>
                    <a:cubicBezTo>
                      <a:pt x="25318" y="67130"/>
                      <a:pt x="25529" y="66398"/>
                      <a:pt x="25567" y="65658"/>
                    </a:cubicBezTo>
                    <a:cubicBezTo>
                      <a:pt x="25605" y="65797"/>
                      <a:pt x="25643" y="65931"/>
                      <a:pt x="25678" y="66063"/>
                    </a:cubicBezTo>
                    <a:cubicBezTo>
                      <a:pt x="25774" y="66425"/>
                      <a:pt x="25857" y="66795"/>
                      <a:pt x="25881" y="67172"/>
                    </a:cubicBezTo>
                    <a:cubicBezTo>
                      <a:pt x="25878" y="67172"/>
                      <a:pt x="25874" y="67175"/>
                      <a:pt x="25871" y="67175"/>
                    </a:cubicBezTo>
                    <a:lnTo>
                      <a:pt x="25860" y="67175"/>
                    </a:lnTo>
                    <a:cubicBezTo>
                      <a:pt x="25844" y="67178"/>
                      <a:pt x="25830" y="67178"/>
                      <a:pt x="25816" y="67178"/>
                    </a:cubicBezTo>
                    <a:cubicBezTo>
                      <a:pt x="25761" y="67178"/>
                      <a:pt x="25702" y="67168"/>
                      <a:pt x="25650" y="67144"/>
                    </a:cubicBezTo>
                    <a:cubicBezTo>
                      <a:pt x="25595" y="67123"/>
                      <a:pt x="25546" y="67089"/>
                      <a:pt x="25505" y="67044"/>
                    </a:cubicBezTo>
                    <a:cubicBezTo>
                      <a:pt x="25481" y="67023"/>
                      <a:pt x="25463" y="66985"/>
                      <a:pt x="25439" y="66968"/>
                    </a:cubicBezTo>
                    <a:cubicBezTo>
                      <a:pt x="25412" y="66950"/>
                      <a:pt x="25394" y="66934"/>
                      <a:pt x="25374" y="66909"/>
                    </a:cubicBezTo>
                    <a:cubicBezTo>
                      <a:pt x="25372" y="66905"/>
                      <a:pt x="25370" y="66903"/>
                      <a:pt x="25367" y="66903"/>
                    </a:cubicBezTo>
                    <a:cubicBezTo>
                      <a:pt x="25363" y="66903"/>
                      <a:pt x="25358" y="66907"/>
                      <a:pt x="25356" y="66913"/>
                    </a:cubicBezTo>
                    <a:cubicBezTo>
                      <a:pt x="25356" y="66947"/>
                      <a:pt x="25350" y="66982"/>
                      <a:pt x="25353" y="67016"/>
                    </a:cubicBezTo>
                    <a:cubicBezTo>
                      <a:pt x="25356" y="67054"/>
                      <a:pt x="25391" y="67095"/>
                      <a:pt x="25415" y="67123"/>
                    </a:cubicBezTo>
                    <a:cubicBezTo>
                      <a:pt x="25460" y="67182"/>
                      <a:pt x="25522" y="67230"/>
                      <a:pt x="25588" y="67265"/>
                    </a:cubicBezTo>
                    <a:cubicBezTo>
                      <a:pt x="25660" y="67304"/>
                      <a:pt x="25756" y="67333"/>
                      <a:pt x="25848" y="67333"/>
                    </a:cubicBezTo>
                    <a:cubicBezTo>
                      <a:pt x="25862" y="67333"/>
                      <a:pt x="25875" y="67332"/>
                      <a:pt x="25889" y="67331"/>
                    </a:cubicBezTo>
                    <a:cubicBezTo>
                      <a:pt x="25892" y="67393"/>
                      <a:pt x="25892" y="67455"/>
                      <a:pt x="25889" y="67517"/>
                    </a:cubicBezTo>
                    <a:cubicBezTo>
                      <a:pt x="25868" y="68053"/>
                      <a:pt x="25646" y="68539"/>
                      <a:pt x="25519" y="69051"/>
                    </a:cubicBezTo>
                    <a:cubicBezTo>
                      <a:pt x="25394" y="69538"/>
                      <a:pt x="25380" y="70046"/>
                      <a:pt x="25339" y="70547"/>
                    </a:cubicBezTo>
                    <a:cubicBezTo>
                      <a:pt x="25294" y="71092"/>
                      <a:pt x="25173" y="71621"/>
                      <a:pt x="25004" y="72146"/>
                    </a:cubicBezTo>
                    <a:cubicBezTo>
                      <a:pt x="24700" y="73093"/>
                      <a:pt x="24317" y="74015"/>
                      <a:pt x="24248" y="75020"/>
                    </a:cubicBezTo>
                    <a:cubicBezTo>
                      <a:pt x="24223" y="75376"/>
                      <a:pt x="24230" y="75728"/>
                      <a:pt x="24227" y="76084"/>
                    </a:cubicBezTo>
                    <a:cubicBezTo>
                      <a:pt x="24223" y="76098"/>
                      <a:pt x="24220" y="76111"/>
                      <a:pt x="24220" y="76125"/>
                    </a:cubicBezTo>
                    <a:cubicBezTo>
                      <a:pt x="24210" y="76167"/>
                      <a:pt x="24196" y="76212"/>
                      <a:pt x="24181" y="76253"/>
                    </a:cubicBezTo>
                    <a:cubicBezTo>
                      <a:pt x="24154" y="76333"/>
                      <a:pt x="24116" y="76409"/>
                      <a:pt x="24071" y="76478"/>
                    </a:cubicBezTo>
                    <a:cubicBezTo>
                      <a:pt x="24026" y="76547"/>
                      <a:pt x="23971" y="76609"/>
                      <a:pt x="23916" y="76671"/>
                    </a:cubicBezTo>
                    <a:cubicBezTo>
                      <a:pt x="23888" y="76703"/>
                      <a:pt x="23857" y="76733"/>
                      <a:pt x="23823" y="76765"/>
                    </a:cubicBezTo>
                    <a:cubicBezTo>
                      <a:pt x="23805" y="76779"/>
                      <a:pt x="23788" y="76789"/>
                      <a:pt x="23774" y="76803"/>
                    </a:cubicBezTo>
                    <a:cubicBezTo>
                      <a:pt x="23754" y="76820"/>
                      <a:pt x="23760" y="76851"/>
                      <a:pt x="23740" y="76865"/>
                    </a:cubicBezTo>
                    <a:cubicBezTo>
                      <a:pt x="23730" y="76874"/>
                      <a:pt x="23738" y="76893"/>
                      <a:pt x="23753" y="76893"/>
                    </a:cubicBezTo>
                    <a:cubicBezTo>
                      <a:pt x="23755" y="76893"/>
                      <a:pt x="23756" y="76893"/>
                      <a:pt x="23757" y="76892"/>
                    </a:cubicBezTo>
                    <a:cubicBezTo>
                      <a:pt x="23762" y="76891"/>
                      <a:pt x="23768" y="76890"/>
                      <a:pt x="23774" y="76890"/>
                    </a:cubicBezTo>
                    <a:cubicBezTo>
                      <a:pt x="23780" y="76890"/>
                      <a:pt x="23786" y="76891"/>
                      <a:pt x="23792" y="76892"/>
                    </a:cubicBezTo>
                    <a:cubicBezTo>
                      <a:pt x="23797" y="76894"/>
                      <a:pt x="23802" y="76895"/>
                      <a:pt x="23808" y="76895"/>
                    </a:cubicBezTo>
                    <a:cubicBezTo>
                      <a:pt x="23815" y="76895"/>
                      <a:pt x="23823" y="76893"/>
                      <a:pt x="23833" y="76889"/>
                    </a:cubicBezTo>
                    <a:cubicBezTo>
                      <a:pt x="23850" y="76882"/>
                      <a:pt x="23871" y="76868"/>
                      <a:pt x="23888" y="76858"/>
                    </a:cubicBezTo>
                    <a:cubicBezTo>
                      <a:pt x="23929" y="76833"/>
                      <a:pt x="23968" y="76806"/>
                      <a:pt x="24006" y="76779"/>
                    </a:cubicBezTo>
                    <a:cubicBezTo>
                      <a:pt x="24082" y="76717"/>
                      <a:pt x="24144" y="76644"/>
                      <a:pt x="24199" y="76561"/>
                    </a:cubicBezTo>
                    <a:cubicBezTo>
                      <a:pt x="24206" y="76551"/>
                      <a:pt x="24213" y="76540"/>
                      <a:pt x="24220" y="76530"/>
                    </a:cubicBezTo>
                    <a:lnTo>
                      <a:pt x="24220" y="76530"/>
                    </a:lnTo>
                    <a:cubicBezTo>
                      <a:pt x="24216" y="76543"/>
                      <a:pt x="24216" y="76557"/>
                      <a:pt x="24216" y="76567"/>
                    </a:cubicBezTo>
                    <a:cubicBezTo>
                      <a:pt x="24202" y="76851"/>
                      <a:pt x="24175" y="77138"/>
                      <a:pt x="24109" y="77414"/>
                    </a:cubicBezTo>
                    <a:cubicBezTo>
                      <a:pt x="24044" y="77691"/>
                      <a:pt x="23920" y="77939"/>
                      <a:pt x="23805" y="78198"/>
                    </a:cubicBezTo>
                    <a:cubicBezTo>
                      <a:pt x="23800" y="78214"/>
                      <a:pt x="23812" y="78233"/>
                      <a:pt x="23826" y="78233"/>
                    </a:cubicBezTo>
                    <a:cubicBezTo>
                      <a:pt x="23831" y="78233"/>
                      <a:pt x="23836" y="78231"/>
                      <a:pt x="23840" y="78226"/>
                    </a:cubicBezTo>
                    <a:cubicBezTo>
                      <a:pt x="24327" y="77694"/>
                      <a:pt x="24368" y="76844"/>
                      <a:pt x="24385" y="76111"/>
                    </a:cubicBezTo>
                    <a:cubicBezTo>
                      <a:pt x="24385" y="76108"/>
                      <a:pt x="24389" y="76101"/>
                      <a:pt x="24389" y="76098"/>
                    </a:cubicBezTo>
                    <a:cubicBezTo>
                      <a:pt x="24389" y="76091"/>
                      <a:pt x="24385" y="76084"/>
                      <a:pt x="24385" y="76077"/>
                    </a:cubicBezTo>
                    <a:cubicBezTo>
                      <a:pt x="24389" y="75953"/>
                      <a:pt x="24393" y="75829"/>
                      <a:pt x="24396" y="75714"/>
                    </a:cubicBezTo>
                    <a:cubicBezTo>
                      <a:pt x="24409" y="75204"/>
                      <a:pt x="24438" y="74699"/>
                      <a:pt x="24555" y="74198"/>
                    </a:cubicBezTo>
                    <a:cubicBezTo>
                      <a:pt x="24672" y="73690"/>
                      <a:pt x="24852" y="73200"/>
                      <a:pt x="25028" y="72709"/>
                    </a:cubicBezTo>
                    <a:cubicBezTo>
                      <a:pt x="25125" y="72433"/>
                      <a:pt x="25218" y="72157"/>
                      <a:pt x="25305" y="71876"/>
                    </a:cubicBezTo>
                    <a:cubicBezTo>
                      <a:pt x="25305" y="71887"/>
                      <a:pt x="25308" y="71897"/>
                      <a:pt x="25308" y="71908"/>
                    </a:cubicBezTo>
                    <a:cubicBezTo>
                      <a:pt x="25336" y="72080"/>
                      <a:pt x="25356" y="72250"/>
                      <a:pt x="25370" y="72422"/>
                    </a:cubicBezTo>
                    <a:cubicBezTo>
                      <a:pt x="25398" y="72716"/>
                      <a:pt x="25409" y="73013"/>
                      <a:pt x="25401" y="73307"/>
                    </a:cubicBezTo>
                    <a:cubicBezTo>
                      <a:pt x="25394" y="73600"/>
                      <a:pt x="25374" y="73898"/>
                      <a:pt x="25336" y="74188"/>
                    </a:cubicBezTo>
                    <a:cubicBezTo>
                      <a:pt x="25297" y="74491"/>
                      <a:pt x="25194" y="74820"/>
                      <a:pt x="25211" y="75124"/>
                    </a:cubicBezTo>
                    <a:cubicBezTo>
                      <a:pt x="25211" y="75132"/>
                      <a:pt x="25219" y="75138"/>
                      <a:pt x="25228" y="75138"/>
                    </a:cubicBezTo>
                    <a:cubicBezTo>
                      <a:pt x="25233" y="75138"/>
                      <a:pt x="25239" y="75136"/>
                      <a:pt x="25243" y="75131"/>
                    </a:cubicBezTo>
                    <a:cubicBezTo>
                      <a:pt x="25404" y="74875"/>
                      <a:pt x="25446" y="74505"/>
                      <a:pt x="25495" y="74209"/>
                    </a:cubicBezTo>
                    <a:cubicBezTo>
                      <a:pt x="25540" y="73911"/>
                      <a:pt x="25570" y="73611"/>
                      <a:pt x="25581" y="73307"/>
                    </a:cubicBezTo>
                    <a:cubicBezTo>
                      <a:pt x="25591" y="73079"/>
                      <a:pt x="25588" y="72851"/>
                      <a:pt x="25581" y="72623"/>
                    </a:cubicBezTo>
                    <a:lnTo>
                      <a:pt x="25581" y="72623"/>
                    </a:lnTo>
                    <a:cubicBezTo>
                      <a:pt x="25613" y="72641"/>
                      <a:pt x="25649" y="72649"/>
                      <a:pt x="25686" y="72649"/>
                    </a:cubicBezTo>
                    <a:cubicBezTo>
                      <a:pt x="25778" y="72649"/>
                      <a:pt x="25878" y="72598"/>
                      <a:pt x="25947" y="72536"/>
                    </a:cubicBezTo>
                    <a:cubicBezTo>
                      <a:pt x="26088" y="72409"/>
                      <a:pt x="26179" y="72201"/>
                      <a:pt x="26244" y="72028"/>
                    </a:cubicBezTo>
                    <a:cubicBezTo>
                      <a:pt x="26316" y="71832"/>
                      <a:pt x="26354" y="71628"/>
                      <a:pt x="26362" y="71420"/>
                    </a:cubicBezTo>
                    <a:cubicBezTo>
                      <a:pt x="26365" y="71317"/>
                      <a:pt x="26362" y="71217"/>
                      <a:pt x="26348" y="71116"/>
                    </a:cubicBezTo>
                    <a:cubicBezTo>
                      <a:pt x="26341" y="71071"/>
                      <a:pt x="26337" y="71023"/>
                      <a:pt x="26324" y="70975"/>
                    </a:cubicBezTo>
                    <a:cubicBezTo>
                      <a:pt x="26313" y="70930"/>
                      <a:pt x="26289" y="70909"/>
                      <a:pt x="26268" y="70868"/>
                    </a:cubicBezTo>
                    <a:cubicBezTo>
                      <a:pt x="26267" y="70865"/>
                      <a:pt x="26265" y="70864"/>
                      <a:pt x="26262" y="70864"/>
                    </a:cubicBezTo>
                    <a:cubicBezTo>
                      <a:pt x="26258" y="70864"/>
                      <a:pt x="26254" y="70867"/>
                      <a:pt x="26254" y="70872"/>
                    </a:cubicBezTo>
                    <a:cubicBezTo>
                      <a:pt x="26258" y="70906"/>
                      <a:pt x="26244" y="70937"/>
                      <a:pt x="26248" y="70975"/>
                    </a:cubicBezTo>
                    <a:cubicBezTo>
                      <a:pt x="26251" y="71013"/>
                      <a:pt x="26258" y="71051"/>
                      <a:pt x="26262" y="71092"/>
                    </a:cubicBezTo>
                    <a:cubicBezTo>
                      <a:pt x="26268" y="71168"/>
                      <a:pt x="26272" y="71248"/>
                      <a:pt x="26272" y="71328"/>
                    </a:cubicBezTo>
                    <a:cubicBezTo>
                      <a:pt x="26265" y="71500"/>
                      <a:pt x="26233" y="71669"/>
                      <a:pt x="26182" y="71832"/>
                    </a:cubicBezTo>
                    <a:cubicBezTo>
                      <a:pt x="26130" y="71991"/>
                      <a:pt x="26058" y="72143"/>
                      <a:pt x="25964" y="72281"/>
                    </a:cubicBezTo>
                    <a:cubicBezTo>
                      <a:pt x="25923" y="72339"/>
                      <a:pt x="25881" y="72398"/>
                      <a:pt x="25819" y="72443"/>
                    </a:cubicBezTo>
                    <a:cubicBezTo>
                      <a:pt x="25793" y="72460"/>
                      <a:pt x="25740" y="72491"/>
                      <a:pt x="25698" y="72491"/>
                    </a:cubicBezTo>
                    <a:cubicBezTo>
                      <a:pt x="25680" y="72491"/>
                      <a:pt x="25664" y="72485"/>
                      <a:pt x="25653" y="72471"/>
                    </a:cubicBezTo>
                    <a:cubicBezTo>
                      <a:pt x="25633" y="72441"/>
                      <a:pt x="25607" y="72432"/>
                      <a:pt x="25583" y="72432"/>
                    </a:cubicBezTo>
                    <a:cubicBezTo>
                      <a:pt x="25579" y="72432"/>
                      <a:pt x="25574" y="72432"/>
                      <a:pt x="25570" y="72433"/>
                    </a:cubicBezTo>
                    <a:cubicBezTo>
                      <a:pt x="25570" y="72405"/>
                      <a:pt x="25570" y="72381"/>
                      <a:pt x="25567" y="72353"/>
                    </a:cubicBezTo>
                    <a:cubicBezTo>
                      <a:pt x="25546" y="72063"/>
                      <a:pt x="25543" y="71701"/>
                      <a:pt x="25422" y="71431"/>
                    </a:cubicBezTo>
                    <a:lnTo>
                      <a:pt x="25418" y="71431"/>
                    </a:lnTo>
                    <a:cubicBezTo>
                      <a:pt x="25436" y="71355"/>
                      <a:pt x="25457" y="71282"/>
                      <a:pt x="25471" y="71210"/>
                    </a:cubicBezTo>
                    <a:cubicBezTo>
                      <a:pt x="25574" y="70664"/>
                      <a:pt x="25570" y="70108"/>
                      <a:pt x="25650" y="69562"/>
                    </a:cubicBezTo>
                    <a:cubicBezTo>
                      <a:pt x="25726" y="69027"/>
                      <a:pt x="25951" y="68536"/>
                      <a:pt x="26064" y="68007"/>
                    </a:cubicBezTo>
                    <a:cubicBezTo>
                      <a:pt x="26158" y="67569"/>
                      <a:pt x="26144" y="67123"/>
                      <a:pt x="26072" y="66681"/>
                    </a:cubicBezTo>
                    <a:cubicBezTo>
                      <a:pt x="25981" y="66135"/>
                      <a:pt x="25809" y="65607"/>
                      <a:pt x="25678" y="65071"/>
                    </a:cubicBezTo>
                    <a:cubicBezTo>
                      <a:pt x="25543" y="64509"/>
                      <a:pt x="25508" y="63986"/>
                      <a:pt x="25533" y="63413"/>
                    </a:cubicBezTo>
                    <a:cubicBezTo>
                      <a:pt x="25535" y="63338"/>
                      <a:pt x="25473" y="63296"/>
                      <a:pt x="25411" y="63296"/>
                    </a:cubicBezTo>
                    <a:cubicBezTo>
                      <a:pt x="25393" y="63296"/>
                      <a:pt x="25376" y="63299"/>
                      <a:pt x="25360" y="63306"/>
                    </a:cubicBezTo>
                    <a:cubicBezTo>
                      <a:pt x="25588" y="62025"/>
                      <a:pt x="25581" y="60705"/>
                      <a:pt x="25415" y="59413"/>
                    </a:cubicBezTo>
                    <a:cubicBezTo>
                      <a:pt x="25225" y="57921"/>
                      <a:pt x="24783" y="56504"/>
                      <a:pt x="24372" y="55060"/>
                    </a:cubicBezTo>
                    <a:cubicBezTo>
                      <a:pt x="24331" y="54912"/>
                      <a:pt x="24293" y="54759"/>
                      <a:pt x="24258" y="54608"/>
                    </a:cubicBezTo>
                    <a:lnTo>
                      <a:pt x="24258" y="54608"/>
                    </a:lnTo>
                    <a:cubicBezTo>
                      <a:pt x="24624" y="55067"/>
                      <a:pt x="25332" y="55343"/>
                      <a:pt x="25691" y="55762"/>
                    </a:cubicBezTo>
                    <a:cubicBezTo>
                      <a:pt x="25836" y="55931"/>
                      <a:pt x="25913" y="56110"/>
                      <a:pt x="25947" y="56297"/>
                    </a:cubicBezTo>
                    <a:cubicBezTo>
                      <a:pt x="25927" y="56314"/>
                      <a:pt x="25919" y="56342"/>
                      <a:pt x="25933" y="56370"/>
                    </a:cubicBezTo>
                    <a:cubicBezTo>
                      <a:pt x="25940" y="56380"/>
                      <a:pt x="25951" y="56390"/>
                      <a:pt x="25957" y="56397"/>
                    </a:cubicBezTo>
                    <a:cubicBezTo>
                      <a:pt x="26034" y="57136"/>
                      <a:pt x="25519" y="57962"/>
                      <a:pt x="25975" y="58653"/>
                    </a:cubicBezTo>
                    <a:cubicBezTo>
                      <a:pt x="25981" y="58660"/>
                      <a:pt x="25989" y="58663"/>
                      <a:pt x="25997" y="58663"/>
                    </a:cubicBezTo>
                    <a:cubicBezTo>
                      <a:pt x="26014" y="58663"/>
                      <a:pt x="26029" y="58647"/>
                      <a:pt x="26020" y="58625"/>
                    </a:cubicBezTo>
                    <a:cubicBezTo>
                      <a:pt x="25750" y="58114"/>
                      <a:pt x="25981" y="57524"/>
                      <a:pt x="26082" y="56995"/>
                    </a:cubicBezTo>
                    <a:cubicBezTo>
                      <a:pt x="26113" y="56835"/>
                      <a:pt x="26130" y="56674"/>
                      <a:pt x="26130" y="56518"/>
                    </a:cubicBezTo>
                    <a:cubicBezTo>
                      <a:pt x="26192" y="56559"/>
                      <a:pt x="26254" y="56607"/>
                      <a:pt x="26310" y="56660"/>
                    </a:cubicBezTo>
                    <a:cubicBezTo>
                      <a:pt x="26427" y="56770"/>
                      <a:pt x="26538" y="56894"/>
                      <a:pt x="26631" y="57029"/>
                    </a:cubicBezTo>
                    <a:cubicBezTo>
                      <a:pt x="26721" y="57164"/>
                      <a:pt x="26797" y="57306"/>
                      <a:pt x="26852" y="57457"/>
                    </a:cubicBezTo>
                    <a:cubicBezTo>
                      <a:pt x="26907" y="57613"/>
                      <a:pt x="26938" y="57776"/>
                      <a:pt x="26980" y="57934"/>
                    </a:cubicBezTo>
                    <a:cubicBezTo>
                      <a:pt x="26981" y="57945"/>
                      <a:pt x="26988" y="57950"/>
                      <a:pt x="26996" y="57950"/>
                    </a:cubicBezTo>
                    <a:cubicBezTo>
                      <a:pt x="27006" y="57950"/>
                      <a:pt x="27016" y="57942"/>
                      <a:pt x="27018" y="57931"/>
                    </a:cubicBezTo>
                    <a:cubicBezTo>
                      <a:pt x="27056" y="57596"/>
                      <a:pt x="26911" y="57233"/>
                      <a:pt x="26738" y="56953"/>
                    </a:cubicBezTo>
                    <a:cubicBezTo>
                      <a:pt x="26645" y="56805"/>
                      <a:pt x="26538" y="56674"/>
                      <a:pt x="26410" y="56556"/>
                    </a:cubicBezTo>
                    <a:cubicBezTo>
                      <a:pt x="26348" y="56497"/>
                      <a:pt x="26282" y="56446"/>
                      <a:pt x="26213" y="56397"/>
                    </a:cubicBezTo>
                    <a:cubicBezTo>
                      <a:pt x="26185" y="56376"/>
                      <a:pt x="26155" y="56352"/>
                      <a:pt x="26120" y="56328"/>
                    </a:cubicBezTo>
                    <a:cubicBezTo>
                      <a:pt x="26099" y="56127"/>
                      <a:pt x="26037" y="55931"/>
                      <a:pt x="25916" y="55751"/>
                    </a:cubicBezTo>
                    <a:cubicBezTo>
                      <a:pt x="25439" y="55046"/>
                      <a:pt x="24510" y="54812"/>
                      <a:pt x="24189" y="53979"/>
                    </a:cubicBezTo>
                    <a:cubicBezTo>
                      <a:pt x="24175" y="53945"/>
                      <a:pt x="24140" y="53927"/>
                      <a:pt x="24109" y="53924"/>
                    </a:cubicBezTo>
                    <a:cubicBezTo>
                      <a:pt x="24020" y="53447"/>
                      <a:pt x="23961" y="52967"/>
                      <a:pt x="23940" y="52473"/>
                    </a:cubicBezTo>
                    <a:cubicBezTo>
                      <a:pt x="23905" y="51623"/>
                      <a:pt x="23926" y="50773"/>
                      <a:pt x="23881" y="49924"/>
                    </a:cubicBezTo>
                    <a:cubicBezTo>
                      <a:pt x="23867" y="49619"/>
                      <a:pt x="23840" y="49319"/>
                      <a:pt x="23808" y="49015"/>
                    </a:cubicBezTo>
                    <a:lnTo>
                      <a:pt x="23808" y="49015"/>
                    </a:lnTo>
                    <a:cubicBezTo>
                      <a:pt x="24016" y="49267"/>
                      <a:pt x="24227" y="49512"/>
                      <a:pt x="24417" y="49768"/>
                    </a:cubicBezTo>
                    <a:cubicBezTo>
                      <a:pt x="24603" y="50016"/>
                      <a:pt x="24793" y="50279"/>
                      <a:pt x="24890" y="50576"/>
                    </a:cubicBezTo>
                    <a:cubicBezTo>
                      <a:pt x="25007" y="50928"/>
                      <a:pt x="24921" y="51229"/>
                      <a:pt x="24852" y="51582"/>
                    </a:cubicBezTo>
                    <a:cubicBezTo>
                      <a:pt x="24797" y="51858"/>
                      <a:pt x="24803" y="52131"/>
                      <a:pt x="24883" y="52404"/>
                    </a:cubicBezTo>
                    <a:cubicBezTo>
                      <a:pt x="24962" y="52694"/>
                      <a:pt x="25101" y="52967"/>
                      <a:pt x="25173" y="53261"/>
                    </a:cubicBezTo>
                    <a:cubicBezTo>
                      <a:pt x="25187" y="53316"/>
                      <a:pt x="25197" y="53367"/>
                      <a:pt x="25205" y="53420"/>
                    </a:cubicBezTo>
                    <a:cubicBezTo>
                      <a:pt x="25201" y="53433"/>
                      <a:pt x="25201" y="53447"/>
                      <a:pt x="25208" y="53461"/>
                    </a:cubicBezTo>
                    <a:cubicBezTo>
                      <a:pt x="25229" y="53696"/>
                      <a:pt x="25190" y="53917"/>
                      <a:pt x="25173" y="54158"/>
                    </a:cubicBezTo>
                    <a:cubicBezTo>
                      <a:pt x="25156" y="54380"/>
                      <a:pt x="25166" y="54587"/>
                      <a:pt x="25329" y="54746"/>
                    </a:cubicBezTo>
                    <a:cubicBezTo>
                      <a:pt x="25332" y="54750"/>
                      <a:pt x="25336" y="54751"/>
                      <a:pt x="25339" y="54751"/>
                    </a:cubicBezTo>
                    <a:cubicBezTo>
                      <a:pt x="25350" y="54751"/>
                      <a:pt x="25359" y="54738"/>
                      <a:pt x="25356" y="54726"/>
                    </a:cubicBezTo>
                    <a:cubicBezTo>
                      <a:pt x="25218" y="54404"/>
                      <a:pt x="25342" y="54096"/>
                      <a:pt x="25391" y="53772"/>
                    </a:cubicBezTo>
                    <a:cubicBezTo>
                      <a:pt x="25394" y="53758"/>
                      <a:pt x="25394" y="53744"/>
                      <a:pt x="25394" y="53731"/>
                    </a:cubicBezTo>
                    <a:cubicBezTo>
                      <a:pt x="25398" y="53734"/>
                      <a:pt x="25401" y="53737"/>
                      <a:pt x="25401" y="53741"/>
                    </a:cubicBezTo>
                    <a:cubicBezTo>
                      <a:pt x="25460" y="53830"/>
                      <a:pt x="25512" y="53927"/>
                      <a:pt x="25549" y="54027"/>
                    </a:cubicBezTo>
                    <a:cubicBezTo>
                      <a:pt x="25629" y="54224"/>
                      <a:pt x="25643" y="54435"/>
                      <a:pt x="25709" y="54638"/>
                    </a:cubicBezTo>
                    <a:cubicBezTo>
                      <a:pt x="25710" y="54644"/>
                      <a:pt x="25715" y="54647"/>
                      <a:pt x="25719" y="54647"/>
                    </a:cubicBezTo>
                    <a:cubicBezTo>
                      <a:pt x="25724" y="54647"/>
                      <a:pt x="25729" y="54644"/>
                      <a:pt x="25733" y="54638"/>
                    </a:cubicBezTo>
                    <a:cubicBezTo>
                      <a:pt x="25816" y="54428"/>
                      <a:pt x="25767" y="54182"/>
                      <a:pt x="25702" y="53972"/>
                    </a:cubicBezTo>
                    <a:cubicBezTo>
                      <a:pt x="25670" y="53865"/>
                      <a:pt x="25629" y="53761"/>
                      <a:pt x="25578" y="53661"/>
                    </a:cubicBezTo>
                    <a:cubicBezTo>
                      <a:pt x="25529" y="53568"/>
                      <a:pt x="25474" y="53474"/>
                      <a:pt x="25401" y="53399"/>
                    </a:cubicBezTo>
                    <a:cubicBezTo>
                      <a:pt x="25391" y="53267"/>
                      <a:pt x="25370" y="53136"/>
                      <a:pt x="25339" y="53005"/>
                    </a:cubicBezTo>
                    <a:cubicBezTo>
                      <a:pt x="25273" y="52701"/>
                      <a:pt x="25170" y="52397"/>
                      <a:pt x="25152" y="52082"/>
                    </a:cubicBezTo>
                    <a:cubicBezTo>
                      <a:pt x="25132" y="51741"/>
                      <a:pt x="25287" y="51437"/>
                      <a:pt x="25332" y="51102"/>
                    </a:cubicBezTo>
                    <a:cubicBezTo>
                      <a:pt x="25350" y="50963"/>
                      <a:pt x="25346" y="50829"/>
                      <a:pt x="25332" y="50697"/>
                    </a:cubicBezTo>
                    <a:lnTo>
                      <a:pt x="25332" y="50697"/>
                    </a:lnTo>
                    <a:cubicBezTo>
                      <a:pt x="25374" y="50742"/>
                      <a:pt x="25412" y="50791"/>
                      <a:pt x="25450" y="50839"/>
                    </a:cubicBezTo>
                    <a:cubicBezTo>
                      <a:pt x="25584" y="51022"/>
                      <a:pt x="25699" y="51215"/>
                      <a:pt x="25798" y="51416"/>
                    </a:cubicBezTo>
                    <a:cubicBezTo>
                      <a:pt x="25999" y="51816"/>
                      <a:pt x="26058" y="52321"/>
                      <a:pt x="26365" y="52656"/>
                    </a:cubicBezTo>
                    <a:cubicBezTo>
                      <a:pt x="26503" y="52808"/>
                      <a:pt x="26683" y="52908"/>
                      <a:pt x="26842" y="53033"/>
                    </a:cubicBezTo>
                    <a:cubicBezTo>
                      <a:pt x="27046" y="53195"/>
                      <a:pt x="27163" y="53395"/>
                      <a:pt x="27242" y="53640"/>
                    </a:cubicBezTo>
                    <a:cubicBezTo>
                      <a:pt x="27367" y="54034"/>
                      <a:pt x="27405" y="54452"/>
                      <a:pt x="27622" y="54812"/>
                    </a:cubicBezTo>
                    <a:cubicBezTo>
                      <a:pt x="27630" y="54824"/>
                      <a:pt x="27641" y="54830"/>
                      <a:pt x="27652" y="54830"/>
                    </a:cubicBezTo>
                    <a:cubicBezTo>
                      <a:pt x="27677" y="54830"/>
                      <a:pt x="27703" y="54802"/>
                      <a:pt x="27688" y="54774"/>
                    </a:cubicBezTo>
                    <a:cubicBezTo>
                      <a:pt x="27477" y="54352"/>
                      <a:pt x="27509" y="53876"/>
                      <a:pt x="27357" y="53436"/>
                    </a:cubicBezTo>
                    <a:cubicBezTo>
                      <a:pt x="27346" y="53406"/>
                      <a:pt x="27332" y="53374"/>
                      <a:pt x="27319" y="53343"/>
                    </a:cubicBezTo>
                    <a:lnTo>
                      <a:pt x="27319" y="53343"/>
                    </a:lnTo>
                    <a:cubicBezTo>
                      <a:pt x="27367" y="53385"/>
                      <a:pt x="27412" y="53426"/>
                      <a:pt x="27453" y="53474"/>
                    </a:cubicBezTo>
                    <a:cubicBezTo>
                      <a:pt x="27526" y="53554"/>
                      <a:pt x="27591" y="53640"/>
                      <a:pt x="27643" y="53734"/>
                    </a:cubicBezTo>
                    <a:cubicBezTo>
                      <a:pt x="27698" y="53827"/>
                      <a:pt x="27737" y="53927"/>
                      <a:pt x="27785" y="54024"/>
                    </a:cubicBezTo>
                    <a:cubicBezTo>
                      <a:pt x="27791" y="54037"/>
                      <a:pt x="27805" y="54043"/>
                      <a:pt x="27819" y="54043"/>
                    </a:cubicBezTo>
                    <a:cubicBezTo>
                      <a:pt x="27841" y="54043"/>
                      <a:pt x="27863" y="54029"/>
                      <a:pt x="27861" y="54003"/>
                    </a:cubicBezTo>
                    <a:cubicBezTo>
                      <a:pt x="27850" y="53886"/>
                      <a:pt x="27802" y="53775"/>
                      <a:pt x="27751" y="53672"/>
                    </a:cubicBezTo>
                    <a:cubicBezTo>
                      <a:pt x="27698" y="53568"/>
                      <a:pt x="27633" y="53468"/>
                      <a:pt x="27560" y="53378"/>
                    </a:cubicBezTo>
                    <a:cubicBezTo>
                      <a:pt x="27488" y="53288"/>
                      <a:pt x="27405" y="53205"/>
                      <a:pt x="27315" y="53130"/>
                    </a:cubicBezTo>
                    <a:cubicBezTo>
                      <a:pt x="27246" y="53074"/>
                      <a:pt x="27174" y="53022"/>
                      <a:pt x="27094" y="52980"/>
                    </a:cubicBezTo>
                    <a:cubicBezTo>
                      <a:pt x="27091" y="52977"/>
                      <a:pt x="27087" y="52974"/>
                      <a:pt x="27083" y="52970"/>
                    </a:cubicBezTo>
                    <a:cubicBezTo>
                      <a:pt x="26925" y="52801"/>
                      <a:pt x="26714" y="52687"/>
                      <a:pt x="26562" y="52508"/>
                    </a:cubicBezTo>
                    <a:cubicBezTo>
                      <a:pt x="26389" y="52307"/>
                      <a:pt x="26341" y="52034"/>
                      <a:pt x="26272" y="51786"/>
                    </a:cubicBezTo>
                    <a:cubicBezTo>
                      <a:pt x="26209" y="51568"/>
                      <a:pt x="26130" y="51357"/>
                      <a:pt x="26030" y="51153"/>
                    </a:cubicBezTo>
                    <a:cubicBezTo>
                      <a:pt x="25830" y="50753"/>
                      <a:pt x="25533" y="50273"/>
                      <a:pt x="25152" y="50024"/>
                    </a:cubicBezTo>
                    <a:cubicBezTo>
                      <a:pt x="25139" y="50013"/>
                      <a:pt x="25125" y="50010"/>
                      <a:pt x="25108" y="50003"/>
                    </a:cubicBezTo>
                    <a:cubicBezTo>
                      <a:pt x="25018" y="49827"/>
                      <a:pt x="24911" y="49657"/>
                      <a:pt x="24793" y="49502"/>
                    </a:cubicBezTo>
                    <a:cubicBezTo>
                      <a:pt x="24603" y="49246"/>
                      <a:pt x="24403" y="49001"/>
                      <a:pt x="24202" y="48756"/>
                    </a:cubicBezTo>
                    <a:cubicBezTo>
                      <a:pt x="24054" y="48570"/>
                      <a:pt x="23905" y="48321"/>
                      <a:pt x="23705" y="48168"/>
                    </a:cubicBezTo>
                    <a:cubicBezTo>
                      <a:pt x="23650" y="47775"/>
                      <a:pt x="23588" y="47377"/>
                      <a:pt x="23515" y="46984"/>
                    </a:cubicBezTo>
                    <a:lnTo>
                      <a:pt x="23515" y="46984"/>
                    </a:lnTo>
                    <a:cubicBezTo>
                      <a:pt x="23660" y="47061"/>
                      <a:pt x="23825" y="47100"/>
                      <a:pt x="23991" y="47100"/>
                    </a:cubicBezTo>
                    <a:cubicBezTo>
                      <a:pt x="24047" y="47100"/>
                      <a:pt x="24102" y="47096"/>
                      <a:pt x="24157" y="47087"/>
                    </a:cubicBezTo>
                    <a:cubicBezTo>
                      <a:pt x="24198" y="47134"/>
                      <a:pt x="24257" y="47168"/>
                      <a:pt x="24336" y="47168"/>
                    </a:cubicBezTo>
                    <a:cubicBezTo>
                      <a:pt x="24352" y="47168"/>
                      <a:pt x="24368" y="47166"/>
                      <a:pt x="24385" y="47164"/>
                    </a:cubicBezTo>
                    <a:cubicBezTo>
                      <a:pt x="24407" y="47160"/>
                      <a:pt x="24428" y="47159"/>
                      <a:pt x="24448" y="47159"/>
                    </a:cubicBezTo>
                    <a:cubicBezTo>
                      <a:pt x="24738" y="47159"/>
                      <a:pt x="24913" y="47472"/>
                      <a:pt x="25052" y="47688"/>
                    </a:cubicBezTo>
                    <a:cubicBezTo>
                      <a:pt x="25187" y="47896"/>
                      <a:pt x="25336" y="48106"/>
                      <a:pt x="25554" y="48231"/>
                    </a:cubicBezTo>
                    <a:cubicBezTo>
                      <a:pt x="25999" y="48487"/>
                      <a:pt x="26752" y="48334"/>
                      <a:pt x="26793" y="49015"/>
                    </a:cubicBezTo>
                    <a:cubicBezTo>
                      <a:pt x="26810" y="49267"/>
                      <a:pt x="26748" y="49519"/>
                      <a:pt x="26759" y="49772"/>
                    </a:cubicBezTo>
                    <a:cubicBezTo>
                      <a:pt x="26766" y="50006"/>
                      <a:pt x="26845" y="50190"/>
                      <a:pt x="26970" y="50389"/>
                    </a:cubicBezTo>
                    <a:cubicBezTo>
                      <a:pt x="27339" y="50977"/>
                      <a:pt x="27270" y="51582"/>
                      <a:pt x="27281" y="52245"/>
                    </a:cubicBezTo>
                    <a:cubicBezTo>
                      <a:pt x="27281" y="52262"/>
                      <a:pt x="27295" y="52272"/>
                      <a:pt x="27310" y="52272"/>
                    </a:cubicBezTo>
                    <a:cubicBezTo>
                      <a:pt x="27321" y="52272"/>
                      <a:pt x="27333" y="52266"/>
                      <a:pt x="27336" y="52252"/>
                    </a:cubicBezTo>
                    <a:cubicBezTo>
                      <a:pt x="27453" y="51665"/>
                      <a:pt x="27467" y="50984"/>
                      <a:pt x="27184" y="50438"/>
                    </a:cubicBezTo>
                    <a:cubicBezTo>
                      <a:pt x="27094" y="50273"/>
                      <a:pt x="26984" y="50127"/>
                      <a:pt x="26952" y="49938"/>
                    </a:cubicBezTo>
                    <a:cubicBezTo>
                      <a:pt x="26925" y="49758"/>
                      <a:pt x="26952" y="49578"/>
                      <a:pt x="26976" y="49399"/>
                    </a:cubicBezTo>
                    <a:cubicBezTo>
                      <a:pt x="26990" y="49298"/>
                      <a:pt x="27004" y="49198"/>
                      <a:pt x="27011" y="49094"/>
                    </a:cubicBezTo>
                    <a:cubicBezTo>
                      <a:pt x="27159" y="49195"/>
                      <a:pt x="27298" y="49305"/>
                      <a:pt x="27408" y="49453"/>
                    </a:cubicBezTo>
                    <a:cubicBezTo>
                      <a:pt x="27539" y="49627"/>
                      <a:pt x="27630" y="49830"/>
                      <a:pt x="27684" y="50037"/>
                    </a:cubicBezTo>
                    <a:cubicBezTo>
                      <a:pt x="27740" y="50249"/>
                      <a:pt x="27761" y="50466"/>
                      <a:pt x="27754" y="50684"/>
                    </a:cubicBezTo>
                    <a:cubicBezTo>
                      <a:pt x="27747" y="50784"/>
                      <a:pt x="27774" y="51002"/>
                      <a:pt x="27903" y="51002"/>
                    </a:cubicBezTo>
                    <a:cubicBezTo>
                      <a:pt x="27919" y="51002"/>
                      <a:pt x="27938" y="50998"/>
                      <a:pt x="27958" y="50991"/>
                    </a:cubicBezTo>
                    <a:cubicBezTo>
                      <a:pt x="27974" y="50984"/>
                      <a:pt x="27971" y="50960"/>
                      <a:pt x="27954" y="50960"/>
                    </a:cubicBezTo>
                    <a:cubicBezTo>
                      <a:pt x="27837" y="50957"/>
                      <a:pt x="27854" y="50749"/>
                      <a:pt x="27861" y="50670"/>
                    </a:cubicBezTo>
                    <a:cubicBezTo>
                      <a:pt x="27871" y="50569"/>
                      <a:pt x="27871" y="50466"/>
                      <a:pt x="27868" y="50365"/>
                    </a:cubicBezTo>
                    <a:cubicBezTo>
                      <a:pt x="27854" y="50161"/>
                      <a:pt x="27819" y="49954"/>
                      <a:pt x="27751" y="49761"/>
                    </a:cubicBezTo>
                    <a:cubicBezTo>
                      <a:pt x="27622" y="49409"/>
                      <a:pt x="27381" y="49046"/>
                      <a:pt x="27011" y="48922"/>
                    </a:cubicBezTo>
                    <a:cubicBezTo>
                      <a:pt x="27008" y="48825"/>
                      <a:pt x="26987" y="48731"/>
                      <a:pt x="26949" y="48642"/>
                    </a:cubicBezTo>
                    <a:cubicBezTo>
                      <a:pt x="26704" y="48068"/>
                      <a:pt x="25978" y="48200"/>
                      <a:pt x="25622" y="47768"/>
                    </a:cubicBezTo>
                    <a:cubicBezTo>
                      <a:pt x="25418" y="47519"/>
                      <a:pt x="25326" y="47202"/>
                      <a:pt x="25098" y="46970"/>
                    </a:cubicBezTo>
                    <a:cubicBezTo>
                      <a:pt x="25001" y="46870"/>
                      <a:pt x="24880" y="46787"/>
                      <a:pt x="24752" y="46735"/>
                    </a:cubicBezTo>
                    <a:cubicBezTo>
                      <a:pt x="24817" y="46652"/>
                      <a:pt x="24873" y="46562"/>
                      <a:pt x="24911" y="46465"/>
                    </a:cubicBezTo>
                    <a:cubicBezTo>
                      <a:pt x="24948" y="46373"/>
                      <a:pt x="24962" y="46279"/>
                      <a:pt x="24980" y="46182"/>
                    </a:cubicBezTo>
                    <a:cubicBezTo>
                      <a:pt x="24989" y="46184"/>
                      <a:pt x="24997" y="46186"/>
                      <a:pt x="25007" y="46186"/>
                    </a:cubicBezTo>
                    <a:cubicBezTo>
                      <a:pt x="25016" y="46186"/>
                      <a:pt x="25027" y="46184"/>
                      <a:pt x="25039" y="46179"/>
                    </a:cubicBezTo>
                    <a:cubicBezTo>
                      <a:pt x="25090" y="46161"/>
                      <a:pt x="25134" y="46152"/>
                      <a:pt x="25178" y="46152"/>
                    </a:cubicBezTo>
                    <a:cubicBezTo>
                      <a:pt x="25229" y="46152"/>
                      <a:pt x="25279" y="46165"/>
                      <a:pt x="25339" y="46193"/>
                    </a:cubicBezTo>
                    <a:cubicBezTo>
                      <a:pt x="25460" y="46244"/>
                      <a:pt x="25574" y="46324"/>
                      <a:pt x="25695" y="46383"/>
                    </a:cubicBezTo>
                    <a:cubicBezTo>
                      <a:pt x="25813" y="46440"/>
                      <a:pt x="25939" y="46475"/>
                      <a:pt x="26059" y="46475"/>
                    </a:cubicBezTo>
                    <a:cubicBezTo>
                      <a:pt x="26212" y="46475"/>
                      <a:pt x="26358" y="46419"/>
                      <a:pt x="26476" y="46282"/>
                    </a:cubicBezTo>
                    <a:cubicBezTo>
                      <a:pt x="26500" y="46255"/>
                      <a:pt x="26520" y="46228"/>
                      <a:pt x="26538" y="46196"/>
                    </a:cubicBezTo>
                    <a:cubicBezTo>
                      <a:pt x="26665" y="46293"/>
                      <a:pt x="26807" y="46376"/>
                      <a:pt x="26938" y="46465"/>
                    </a:cubicBezTo>
                    <a:cubicBezTo>
                      <a:pt x="27034" y="46531"/>
                      <a:pt x="27154" y="46633"/>
                      <a:pt x="27273" y="46633"/>
                    </a:cubicBezTo>
                    <a:cubicBezTo>
                      <a:pt x="27317" y="46633"/>
                      <a:pt x="27362" y="46619"/>
                      <a:pt x="27405" y="46583"/>
                    </a:cubicBezTo>
                    <a:cubicBezTo>
                      <a:pt x="27464" y="46534"/>
                      <a:pt x="27498" y="46465"/>
                      <a:pt x="27526" y="46400"/>
                    </a:cubicBezTo>
                    <a:cubicBezTo>
                      <a:pt x="27564" y="46303"/>
                      <a:pt x="27598" y="46207"/>
                      <a:pt x="27630" y="46106"/>
                    </a:cubicBezTo>
                    <a:cubicBezTo>
                      <a:pt x="27688" y="45909"/>
                      <a:pt x="27722" y="45713"/>
                      <a:pt x="27743" y="45509"/>
                    </a:cubicBezTo>
                    <a:cubicBezTo>
                      <a:pt x="27743" y="45505"/>
                      <a:pt x="27741" y="45504"/>
                      <a:pt x="27738" y="45504"/>
                    </a:cubicBezTo>
                    <a:cubicBezTo>
                      <a:pt x="27736" y="45504"/>
                      <a:pt x="27733" y="45505"/>
                      <a:pt x="27733" y="45509"/>
                    </a:cubicBezTo>
                    <a:cubicBezTo>
                      <a:pt x="27684" y="45678"/>
                      <a:pt x="27626" y="45847"/>
                      <a:pt x="27571" y="46016"/>
                    </a:cubicBezTo>
                    <a:cubicBezTo>
                      <a:pt x="27539" y="46099"/>
                      <a:pt x="27509" y="46182"/>
                      <a:pt x="27474" y="46265"/>
                    </a:cubicBezTo>
                    <a:cubicBezTo>
                      <a:pt x="27446" y="46334"/>
                      <a:pt x="27419" y="46414"/>
                      <a:pt x="27367" y="46472"/>
                    </a:cubicBezTo>
                    <a:cubicBezTo>
                      <a:pt x="27338" y="46504"/>
                      <a:pt x="27308" y="46517"/>
                      <a:pt x="27276" y="46517"/>
                    </a:cubicBezTo>
                    <a:cubicBezTo>
                      <a:pt x="27239" y="46517"/>
                      <a:pt x="27201" y="46499"/>
                      <a:pt x="27163" y="46472"/>
                    </a:cubicBezTo>
                    <a:cubicBezTo>
                      <a:pt x="27087" y="46421"/>
                      <a:pt x="27014" y="46362"/>
                      <a:pt x="26942" y="46306"/>
                    </a:cubicBezTo>
                    <a:cubicBezTo>
                      <a:pt x="26831" y="46223"/>
                      <a:pt x="26724" y="46134"/>
                      <a:pt x="26614" y="46058"/>
                    </a:cubicBezTo>
                    <a:cubicBezTo>
                      <a:pt x="26714" y="45809"/>
                      <a:pt x="26697" y="45529"/>
                      <a:pt x="26762" y="45257"/>
                    </a:cubicBezTo>
                    <a:cubicBezTo>
                      <a:pt x="26839" y="44925"/>
                      <a:pt x="27070" y="44614"/>
                      <a:pt x="27336" y="44407"/>
                    </a:cubicBezTo>
                    <a:cubicBezTo>
                      <a:pt x="27345" y="44400"/>
                      <a:pt x="27343" y="44389"/>
                      <a:pt x="27333" y="44389"/>
                    </a:cubicBezTo>
                    <a:cubicBezTo>
                      <a:pt x="27332" y="44389"/>
                      <a:pt x="27330" y="44389"/>
                      <a:pt x="27329" y="44389"/>
                    </a:cubicBezTo>
                    <a:cubicBezTo>
                      <a:pt x="27021" y="44500"/>
                      <a:pt x="26793" y="44707"/>
                      <a:pt x="26648" y="45005"/>
                    </a:cubicBezTo>
                    <a:cubicBezTo>
                      <a:pt x="26569" y="45163"/>
                      <a:pt x="26528" y="45332"/>
                      <a:pt x="26496" y="45505"/>
                    </a:cubicBezTo>
                    <a:cubicBezTo>
                      <a:pt x="26466" y="45684"/>
                      <a:pt x="26445" y="45878"/>
                      <a:pt x="26345" y="46034"/>
                    </a:cubicBezTo>
                    <a:cubicBezTo>
                      <a:pt x="26259" y="46169"/>
                      <a:pt x="26162" y="46219"/>
                      <a:pt x="26058" y="46219"/>
                    </a:cubicBezTo>
                    <a:cubicBezTo>
                      <a:pt x="25922" y="46219"/>
                      <a:pt x="25773" y="46134"/>
                      <a:pt x="25622" y="46048"/>
                    </a:cubicBezTo>
                    <a:cubicBezTo>
                      <a:pt x="25470" y="45963"/>
                      <a:pt x="25318" y="45879"/>
                      <a:pt x="25170" y="45879"/>
                    </a:cubicBezTo>
                    <a:cubicBezTo>
                      <a:pt x="25130" y="45879"/>
                      <a:pt x="25091" y="45885"/>
                      <a:pt x="25052" y="45899"/>
                    </a:cubicBezTo>
                    <a:cubicBezTo>
                      <a:pt x="25098" y="45802"/>
                      <a:pt x="25160" y="45723"/>
                      <a:pt x="25232" y="45636"/>
                    </a:cubicBezTo>
                    <a:cubicBezTo>
                      <a:pt x="25401" y="45440"/>
                      <a:pt x="25543" y="45253"/>
                      <a:pt x="25612" y="44997"/>
                    </a:cubicBezTo>
                    <a:cubicBezTo>
                      <a:pt x="25640" y="44901"/>
                      <a:pt x="25657" y="44804"/>
                      <a:pt x="25678" y="44704"/>
                    </a:cubicBezTo>
                    <a:cubicBezTo>
                      <a:pt x="25729" y="44662"/>
                      <a:pt x="25785" y="44621"/>
                      <a:pt x="25836" y="44573"/>
                    </a:cubicBezTo>
                    <a:cubicBezTo>
                      <a:pt x="25985" y="44438"/>
                      <a:pt x="26117" y="44289"/>
                      <a:pt x="26230" y="44130"/>
                    </a:cubicBezTo>
                    <a:cubicBezTo>
                      <a:pt x="26466" y="43809"/>
                      <a:pt x="26635" y="43450"/>
                      <a:pt x="26710" y="43060"/>
                    </a:cubicBezTo>
                    <a:cubicBezTo>
                      <a:pt x="26713" y="43051"/>
                      <a:pt x="26704" y="43045"/>
                      <a:pt x="26696" y="43045"/>
                    </a:cubicBezTo>
                    <a:cubicBezTo>
                      <a:pt x="26692" y="43045"/>
                      <a:pt x="26687" y="43047"/>
                      <a:pt x="26686" y="43052"/>
                    </a:cubicBezTo>
                    <a:cubicBezTo>
                      <a:pt x="26558" y="43415"/>
                      <a:pt x="26379" y="43761"/>
                      <a:pt x="26137" y="44055"/>
                    </a:cubicBezTo>
                    <a:cubicBezTo>
                      <a:pt x="26020" y="44196"/>
                      <a:pt x="25889" y="44327"/>
                      <a:pt x="25750" y="44448"/>
                    </a:cubicBezTo>
                    <a:cubicBezTo>
                      <a:pt x="25740" y="44455"/>
                      <a:pt x="25729" y="44462"/>
                      <a:pt x="25719" y="44469"/>
                    </a:cubicBezTo>
                    <a:cubicBezTo>
                      <a:pt x="25743" y="44341"/>
                      <a:pt x="25771" y="44213"/>
                      <a:pt x="25809" y="44089"/>
                    </a:cubicBezTo>
                    <a:cubicBezTo>
                      <a:pt x="25906" y="43774"/>
                      <a:pt x="26044" y="43474"/>
                      <a:pt x="26199" y="43184"/>
                    </a:cubicBezTo>
                    <a:cubicBezTo>
                      <a:pt x="26310" y="42977"/>
                      <a:pt x="26541" y="42707"/>
                      <a:pt x="26524" y="42459"/>
                    </a:cubicBezTo>
                    <a:cubicBezTo>
                      <a:pt x="26524" y="42456"/>
                      <a:pt x="26522" y="42454"/>
                      <a:pt x="26519" y="42454"/>
                    </a:cubicBezTo>
                    <a:cubicBezTo>
                      <a:pt x="26517" y="42454"/>
                      <a:pt x="26516" y="42454"/>
                      <a:pt x="26514" y="42455"/>
                    </a:cubicBezTo>
                    <a:cubicBezTo>
                      <a:pt x="26337" y="42527"/>
                      <a:pt x="26244" y="42725"/>
                      <a:pt x="26147" y="42883"/>
                    </a:cubicBezTo>
                    <a:cubicBezTo>
                      <a:pt x="26096" y="42966"/>
                      <a:pt x="26044" y="43056"/>
                      <a:pt x="25992" y="43143"/>
                    </a:cubicBezTo>
                    <a:cubicBezTo>
                      <a:pt x="25961" y="43015"/>
                      <a:pt x="25923" y="42886"/>
                      <a:pt x="25898" y="42755"/>
                    </a:cubicBezTo>
                    <a:cubicBezTo>
                      <a:pt x="25860" y="42555"/>
                      <a:pt x="25833" y="42347"/>
                      <a:pt x="25823" y="42144"/>
                    </a:cubicBezTo>
                    <a:cubicBezTo>
                      <a:pt x="25795" y="41726"/>
                      <a:pt x="25819" y="41301"/>
                      <a:pt x="25881" y="40890"/>
                    </a:cubicBezTo>
                    <a:cubicBezTo>
                      <a:pt x="25884" y="40877"/>
                      <a:pt x="25874" y="40869"/>
                      <a:pt x="25865" y="40869"/>
                    </a:cubicBezTo>
                    <a:cubicBezTo>
                      <a:pt x="25860" y="40869"/>
                      <a:pt x="25855" y="40872"/>
                      <a:pt x="25854" y="40880"/>
                    </a:cubicBezTo>
                    <a:cubicBezTo>
                      <a:pt x="25743" y="41295"/>
                      <a:pt x="25699" y="41712"/>
                      <a:pt x="25715" y="42144"/>
                    </a:cubicBezTo>
                    <a:cubicBezTo>
                      <a:pt x="25723" y="42344"/>
                      <a:pt x="25743" y="42545"/>
                      <a:pt x="25774" y="42741"/>
                    </a:cubicBezTo>
                    <a:cubicBezTo>
                      <a:pt x="25806" y="42925"/>
                      <a:pt x="25833" y="43125"/>
                      <a:pt x="25906" y="43301"/>
                    </a:cubicBezTo>
                    <a:cubicBezTo>
                      <a:pt x="25857" y="43388"/>
                      <a:pt x="25809" y="43478"/>
                      <a:pt x="25764" y="43567"/>
                    </a:cubicBezTo>
                    <a:cubicBezTo>
                      <a:pt x="25661" y="43785"/>
                      <a:pt x="25567" y="44013"/>
                      <a:pt x="25498" y="44248"/>
                    </a:cubicBezTo>
                    <a:cubicBezTo>
                      <a:pt x="25457" y="44393"/>
                      <a:pt x="25425" y="44549"/>
                      <a:pt x="25391" y="44697"/>
                    </a:cubicBezTo>
                    <a:cubicBezTo>
                      <a:pt x="25367" y="44714"/>
                      <a:pt x="25346" y="44735"/>
                      <a:pt x="25326" y="44756"/>
                    </a:cubicBezTo>
                    <a:cubicBezTo>
                      <a:pt x="24924" y="44503"/>
                      <a:pt x="24631" y="44109"/>
                      <a:pt x="24482" y="43661"/>
                    </a:cubicBezTo>
                    <a:cubicBezTo>
                      <a:pt x="24409" y="43443"/>
                      <a:pt x="24368" y="43208"/>
                      <a:pt x="24361" y="42980"/>
                    </a:cubicBezTo>
                    <a:cubicBezTo>
                      <a:pt x="24358" y="42856"/>
                      <a:pt x="24365" y="42735"/>
                      <a:pt x="24385" y="42614"/>
                    </a:cubicBezTo>
                    <a:cubicBezTo>
                      <a:pt x="24403" y="42507"/>
                      <a:pt x="24444" y="42406"/>
                      <a:pt x="24448" y="42296"/>
                    </a:cubicBezTo>
                    <a:cubicBezTo>
                      <a:pt x="24448" y="42280"/>
                      <a:pt x="24430" y="42266"/>
                      <a:pt x="24413" y="42266"/>
                    </a:cubicBezTo>
                    <a:cubicBezTo>
                      <a:pt x="24405" y="42266"/>
                      <a:pt x="24398" y="42269"/>
                      <a:pt x="24393" y="42275"/>
                    </a:cubicBezTo>
                    <a:cubicBezTo>
                      <a:pt x="24254" y="42448"/>
                      <a:pt x="24230" y="42749"/>
                      <a:pt x="24220" y="42963"/>
                    </a:cubicBezTo>
                    <a:cubicBezTo>
                      <a:pt x="24206" y="43218"/>
                      <a:pt x="24244" y="43478"/>
                      <a:pt x="24323" y="43723"/>
                    </a:cubicBezTo>
                    <a:cubicBezTo>
                      <a:pt x="24479" y="44213"/>
                      <a:pt x="24793" y="44642"/>
                      <a:pt x="25229" y="44925"/>
                    </a:cubicBezTo>
                    <a:cubicBezTo>
                      <a:pt x="25245" y="44935"/>
                      <a:pt x="25261" y="44940"/>
                      <a:pt x="25277" y="44940"/>
                    </a:cubicBezTo>
                    <a:cubicBezTo>
                      <a:pt x="25297" y="44940"/>
                      <a:pt x="25317" y="44932"/>
                      <a:pt x="25332" y="44918"/>
                    </a:cubicBezTo>
                    <a:lnTo>
                      <a:pt x="25332" y="44918"/>
                    </a:lnTo>
                    <a:cubicBezTo>
                      <a:pt x="25318" y="44963"/>
                      <a:pt x="25305" y="45005"/>
                      <a:pt x="25287" y="45046"/>
                    </a:cubicBezTo>
                    <a:cubicBezTo>
                      <a:pt x="25187" y="45267"/>
                      <a:pt x="25004" y="45415"/>
                      <a:pt x="24865" y="45609"/>
                    </a:cubicBezTo>
                    <a:cubicBezTo>
                      <a:pt x="24720" y="45809"/>
                      <a:pt x="24710" y="46020"/>
                      <a:pt x="24648" y="46255"/>
                    </a:cubicBezTo>
                    <a:cubicBezTo>
                      <a:pt x="24583" y="46497"/>
                      <a:pt x="24396" y="46697"/>
                      <a:pt x="24147" y="46756"/>
                    </a:cubicBezTo>
                    <a:cubicBezTo>
                      <a:pt x="24105" y="46765"/>
                      <a:pt x="24063" y="46770"/>
                      <a:pt x="24022" y="46770"/>
                    </a:cubicBezTo>
                    <a:cubicBezTo>
                      <a:pt x="23811" y="46770"/>
                      <a:pt x="23623" y="46652"/>
                      <a:pt x="23464" y="46510"/>
                    </a:cubicBezTo>
                    <a:cubicBezTo>
                      <a:pt x="23449" y="46500"/>
                      <a:pt x="23435" y="46490"/>
                      <a:pt x="23419" y="46486"/>
                    </a:cubicBezTo>
                    <a:cubicBezTo>
                      <a:pt x="23315" y="45954"/>
                      <a:pt x="23204" y="45423"/>
                      <a:pt x="23090" y="44894"/>
                    </a:cubicBezTo>
                    <a:cubicBezTo>
                      <a:pt x="23090" y="44890"/>
                      <a:pt x="23094" y="44890"/>
                      <a:pt x="23094" y="44890"/>
                    </a:cubicBezTo>
                    <a:cubicBezTo>
                      <a:pt x="23308" y="44348"/>
                      <a:pt x="23502" y="43798"/>
                      <a:pt x="23591" y="43222"/>
                    </a:cubicBezTo>
                    <a:cubicBezTo>
                      <a:pt x="23757" y="42119"/>
                      <a:pt x="23585" y="41042"/>
                      <a:pt x="23059" y="40054"/>
                    </a:cubicBezTo>
                    <a:cubicBezTo>
                      <a:pt x="22783" y="39539"/>
                      <a:pt x="22416" y="39073"/>
                      <a:pt x="21989" y="38679"/>
                    </a:cubicBezTo>
                    <a:cubicBezTo>
                      <a:pt x="21771" y="38479"/>
                      <a:pt x="21543" y="38296"/>
                      <a:pt x="21332" y="38095"/>
                    </a:cubicBezTo>
                    <a:cubicBezTo>
                      <a:pt x="21114" y="37885"/>
                      <a:pt x="20927" y="37653"/>
                      <a:pt x="20624" y="37588"/>
                    </a:cubicBezTo>
                    <a:cubicBezTo>
                      <a:pt x="20548" y="37443"/>
                      <a:pt x="20486" y="37290"/>
                      <a:pt x="20430" y="37138"/>
                    </a:cubicBezTo>
                    <a:cubicBezTo>
                      <a:pt x="20423" y="37100"/>
                      <a:pt x="20417" y="37062"/>
                      <a:pt x="20409" y="37028"/>
                    </a:cubicBezTo>
                    <a:cubicBezTo>
                      <a:pt x="20310" y="36534"/>
                      <a:pt x="20237" y="36030"/>
                      <a:pt x="20165" y="35528"/>
                    </a:cubicBezTo>
                    <a:cubicBezTo>
                      <a:pt x="20296" y="34941"/>
                      <a:pt x="20340" y="34323"/>
                      <a:pt x="20385" y="33725"/>
                    </a:cubicBezTo>
                    <a:cubicBezTo>
                      <a:pt x="20437" y="33066"/>
                      <a:pt x="20465" y="32406"/>
                      <a:pt x="20465" y="31746"/>
                    </a:cubicBezTo>
                    <a:cubicBezTo>
                      <a:pt x="20458" y="29010"/>
                      <a:pt x="20178" y="26271"/>
                      <a:pt x="19642" y="23586"/>
                    </a:cubicBezTo>
                    <a:cubicBezTo>
                      <a:pt x="19494" y="22837"/>
                      <a:pt x="19325" y="22091"/>
                      <a:pt x="19135" y="21348"/>
                    </a:cubicBezTo>
                    <a:cubicBezTo>
                      <a:pt x="19041" y="20978"/>
                      <a:pt x="18942" y="20609"/>
                      <a:pt x="18834" y="20243"/>
                    </a:cubicBezTo>
                    <a:cubicBezTo>
                      <a:pt x="18797" y="20108"/>
                      <a:pt x="18755" y="19973"/>
                      <a:pt x="18717" y="19835"/>
                    </a:cubicBezTo>
                    <a:cubicBezTo>
                      <a:pt x="18769" y="19784"/>
                      <a:pt x="18803" y="19711"/>
                      <a:pt x="18800" y="19628"/>
                    </a:cubicBezTo>
                    <a:cubicBezTo>
                      <a:pt x="18776" y="18999"/>
                      <a:pt x="18786" y="18343"/>
                      <a:pt x="18963" y="17735"/>
                    </a:cubicBezTo>
                    <a:cubicBezTo>
                      <a:pt x="19138" y="17127"/>
                      <a:pt x="19463" y="16560"/>
                      <a:pt x="19902" y="16104"/>
                    </a:cubicBezTo>
                    <a:cubicBezTo>
                      <a:pt x="20219" y="15772"/>
                      <a:pt x="20592" y="15503"/>
                      <a:pt x="20997" y="15292"/>
                    </a:cubicBezTo>
                    <a:cubicBezTo>
                      <a:pt x="21066" y="15431"/>
                      <a:pt x="21169" y="15552"/>
                      <a:pt x="21284" y="15651"/>
                    </a:cubicBezTo>
                    <a:cubicBezTo>
                      <a:pt x="21408" y="15766"/>
                      <a:pt x="21557" y="15852"/>
                      <a:pt x="21712" y="15914"/>
                    </a:cubicBezTo>
                    <a:cubicBezTo>
                      <a:pt x="21729" y="15970"/>
                      <a:pt x="21743" y="16025"/>
                      <a:pt x="21764" y="16077"/>
                    </a:cubicBezTo>
                    <a:cubicBezTo>
                      <a:pt x="21819" y="16215"/>
                      <a:pt x="21892" y="16353"/>
                      <a:pt x="21995" y="16464"/>
                    </a:cubicBezTo>
                    <a:cubicBezTo>
                      <a:pt x="22061" y="16529"/>
                      <a:pt x="22175" y="16622"/>
                      <a:pt x="22282" y="16643"/>
                    </a:cubicBezTo>
                    <a:cubicBezTo>
                      <a:pt x="22096" y="16923"/>
                      <a:pt x="21864" y="17172"/>
                      <a:pt x="21681" y="17455"/>
                    </a:cubicBezTo>
                    <a:cubicBezTo>
                      <a:pt x="21450" y="17814"/>
                      <a:pt x="21284" y="18222"/>
                      <a:pt x="21232" y="18644"/>
                    </a:cubicBezTo>
                    <a:cubicBezTo>
                      <a:pt x="21232" y="18649"/>
                      <a:pt x="21236" y="18653"/>
                      <a:pt x="21241" y="18653"/>
                    </a:cubicBezTo>
                    <a:cubicBezTo>
                      <a:pt x="21244" y="18653"/>
                      <a:pt x="21248" y="18651"/>
                      <a:pt x="21249" y="18647"/>
                    </a:cubicBezTo>
                    <a:cubicBezTo>
                      <a:pt x="21391" y="18208"/>
                      <a:pt x="21563" y="17797"/>
                      <a:pt x="21833" y="17424"/>
                    </a:cubicBezTo>
                    <a:cubicBezTo>
                      <a:pt x="22054" y="17113"/>
                      <a:pt x="22320" y="16837"/>
                      <a:pt x="22503" y="16498"/>
                    </a:cubicBezTo>
                    <a:cubicBezTo>
                      <a:pt x="22655" y="16219"/>
                      <a:pt x="22707" y="15925"/>
                      <a:pt x="22662" y="15607"/>
                    </a:cubicBezTo>
                    <a:cubicBezTo>
                      <a:pt x="22634" y="15396"/>
                      <a:pt x="22572" y="15192"/>
                      <a:pt x="22548" y="14982"/>
                    </a:cubicBezTo>
                    <a:cubicBezTo>
                      <a:pt x="22541" y="14913"/>
                      <a:pt x="22544" y="14851"/>
                      <a:pt x="22552" y="14788"/>
                    </a:cubicBezTo>
                    <a:cubicBezTo>
                      <a:pt x="22826" y="14745"/>
                      <a:pt x="23106" y="14723"/>
                      <a:pt x="23384" y="14723"/>
                    </a:cubicBezTo>
                    <a:cubicBezTo>
                      <a:pt x="23442" y="14723"/>
                      <a:pt x="23499" y="14724"/>
                      <a:pt x="23556" y="14726"/>
                    </a:cubicBezTo>
                    <a:cubicBezTo>
                      <a:pt x="24409" y="14744"/>
                      <a:pt x="25249" y="14961"/>
                      <a:pt x="25961" y="15386"/>
                    </a:cubicBezTo>
                    <a:cubicBezTo>
                      <a:pt x="25795" y="15908"/>
                      <a:pt x="25892" y="16522"/>
                      <a:pt x="25830" y="17082"/>
                    </a:cubicBezTo>
                    <a:cubicBezTo>
                      <a:pt x="25816" y="17096"/>
                      <a:pt x="25809" y="17113"/>
                      <a:pt x="25816" y="17137"/>
                    </a:cubicBezTo>
                    <a:cubicBezTo>
                      <a:pt x="25816" y="17140"/>
                      <a:pt x="25819" y="17148"/>
                      <a:pt x="25819" y="17151"/>
                    </a:cubicBezTo>
                    <a:cubicBezTo>
                      <a:pt x="25802" y="17279"/>
                      <a:pt x="25777" y="17407"/>
                      <a:pt x="25733" y="17528"/>
                    </a:cubicBezTo>
                    <a:cubicBezTo>
                      <a:pt x="25446" y="18325"/>
                      <a:pt x="24486" y="18975"/>
                      <a:pt x="24717" y="19911"/>
                    </a:cubicBezTo>
                    <a:cubicBezTo>
                      <a:pt x="24719" y="19917"/>
                      <a:pt x="24723" y="19920"/>
                      <a:pt x="24728" y="19920"/>
                    </a:cubicBezTo>
                    <a:cubicBezTo>
                      <a:pt x="24734" y="19920"/>
                      <a:pt x="24741" y="19915"/>
                      <a:pt x="24741" y="19908"/>
                    </a:cubicBezTo>
                    <a:cubicBezTo>
                      <a:pt x="24704" y="18920"/>
                      <a:pt x="25632" y="18374"/>
                      <a:pt x="25909" y="17500"/>
                    </a:cubicBezTo>
                    <a:cubicBezTo>
                      <a:pt x="25999" y="17894"/>
                      <a:pt x="26051" y="18298"/>
                      <a:pt x="25940" y="18688"/>
                    </a:cubicBezTo>
                    <a:cubicBezTo>
                      <a:pt x="25871" y="18930"/>
                      <a:pt x="25719" y="19113"/>
                      <a:pt x="25581" y="19317"/>
                    </a:cubicBezTo>
                    <a:cubicBezTo>
                      <a:pt x="25474" y="19473"/>
                      <a:pt x="25374" y="19645"/>
                      <a:pt x="25412" y="19842"/>
                    </a:cubicBezTo>
                    <a:cubicBezTo>
                      <a:pt x="25413" y="19846"/>
                      <a:pt x="25417" y="19847"/>
                      <a:pt x="25420" y="19847"/>
                    </a:cubicBezTo>
                    <a:cubicBezTo>
                      <a:pt x="25423" y="19847"/>
                      <a:pt x="25425" y="19846"/>
                      <a:pt x="25425" y="19842"/>
                    </a:cubicBezTo>
                    <a:cubicBezTo>
                      <a:pt x="25536" y="19366"/>
                      <a:pt x="25978" y="19079"/>
                      <a:pt x="26092" y="18595"/>
                    </a:cubicBezTo>
                    <a:cubicBezTo>
                      <a:pt x="26199" y="18149"/>
                      <a:pt x="26092" y="17676"/>
                      <a:pt x="25975" y="17237"/>
                    </a:cubicBezTo>
                    <a:cubicBezTo>
                      <a:pt x="26026" y="16936"/>
                      <a:pt x="26026" y="16626"/>
                      <a:pt x="26034" y="16322"/>
                    </a:cubicBezTo>
                    <a:cubicBezTo>
                      <a:pt x="26040" y="16032"/>
                      <a:pt x="26072" y="15763"/>
                      <a:pt x="26137" y="15493"/>
                    </a:cubicBezTo>
                    <a:cubicBezTo>
                      <a:pt x="26552" y="15769"/>
                      <a:pt x="26917" y="16118"/>
                      <a:pt x="27212" y="16550"/>
                    </a:cubicBezTo>
                    <a:cubicBezTo>
                      <a:pt x="27339" y="16737"/>
                      <a:pt x="27456" y="16930"/>
                      <a:pt x="27571" y="17127"/>
                    </a:cubicBezTo>
                    <a:cubicBezTo>
                      <a:pt x="27512" y="17645"/>
                      <a:pt x="27488" y="18167"/>
                      <a:pt x="27488" y="18688"/>
                    </a:cubicBezTo>
                    <a:cubicBezTo>
                      <a:pt x="27232" y="19113"/>
                      <a:pt x="26814" y="19424"/>
                      <a:pt x="26510" y="19811"/>
                    </a:cubicBezTo>
                    <a:cubicBezTo>
                      <a:pt x="26341" y="20025"/>
                      <a:pt x="26192" y="20267"/>
                      <a:pt x="26126" y="20536"/>
                    </a:cubicBezTo>
                    <a:cubicBezTo>
                      <a:pt x="26114" y="20587"/>
                      <a:pt x="26053" y="20937"/>
                      <a:pt x="26171" y="20937"/>
                    </a:cubicBezTo>
                    <a:cubicBezTo>
                      <a:pt x="26182" y="20937"/>
                      <a:pt x="26195" y="20934"/>
                      <a:pt x="26209" y="20927"/>
                    </a:cubicBezTo>
                    <a:cubicBezTo>
                      <a:pt x="26217" y="20923"/>
                      <a:pt x="26220" y="20916"/>
                      <a:pt x="26220" y="20909"/>
                    </a:cubicBezTo>
                    <a:lnTo>
                      <a:pt x="26220" y="20895"/>
                    </a:lnTo>
                    <a:cubicBezTo>
                      <a:pt x="26219" y="20883"/>
                      <a:pt x="26210" y="20877"/>
                      <a:pt x="26201" y="20877"/>
                    </a:cubicBezTo>
                    <a:cubicBezTo>
                      <a:pt x="26192" y="20877"/>
                      <a:pt x="26184" y="20883"/>
                      <a:pt x="26182" y="20895"/>
                    </a:cubicBezTo>
                    <a:cubicBezTo>
                      <a:pt x="26196" y="20768"/>
                      <a:pt x="26199" y="20647"/>
                      <a:pt x="26238" y="20526"/>
                    </a:cubicBezTo>
                    <a:cubicBezTo>
                      <a:pt x="26275" y="20398"/>
                      <a:pt x="26337" y="20278"/>
                      <a:pt x="26407" y="20167"/>
                    </a:cubicBezTo>
                    <a:cubicBezTo>
                      <a:pt x="26544" y="19946"/>
                      <a:pt x="26721" y="19759"/>
                      <a:pt x="26904" y="19580"/>
                    </a:cubicBezTo>
                    <a:cubicBezTo>
                      <a:pt x="27108" y="19372"/>
                      <a:pt x="27319" y="19168"/>
                      <a:pt x="27491" y="18940"/>
                    </a:cubicBezTo>
                    <a:cubicBezTo>
                      <a:pt x="27498" y="19459"/>
                      <a:pt x="27523" y="19977"/>
                      <a:pt x="27550" y="20498"/>
                    </a:cubicBezTo>
                    <a:cubicBezTo>
                      <a:pt x="27547" y="20501"/>
                      <a:pt x="27547" y="20501"/>
                      <a:pt x="27543" y="20506"/>
                    </a:cubicBezTo>
                    <a:cubicBezTo>
                      <a:pt x="27391" y="21006"/>
                      <a:pt x="26825" y="21190"/>
                      <a:pt x="26410" y="21407"/>
                    </a:cubicBezTo>
                    <a:cubicBezTo>
                      <a:pt x="26279" y="21476"/>
                      <a:pt x="26144" y="21559"/>
                      <a:pt x="26023" y="21659"/>
                    </a:cubicBezTo>
                    <a:cubicBezTo>
                      <a:pt x="25847" y="21486"/>
                      <a:pt x="25598" y="21376"/>
                      <a:pt x="25388" y="21252"/>
                    </a:cubicBezTo>
                    <a:cubicBezTo>
                      <a:pt x="25111" y="21089"/>
                      <a:pt x="24831" y="20923"/>
                      <a:pt x="24551" y="20761"/>
                    </a:cubicBezTo>
                    <a:cubicBezTo>
                      <a:pt x="24358" y="20651"/>
                      <a:pt x="24154" y="20536"/>
                      <a:pt x="23923" y="20522"/>
                    </a:cubicBezTo>
                    <a:cubicBezTo>
                      <a:pt x="23912" y="20522"/>
                      <a:pt x="23902" y="20522"/>
                      <a:pt x="23891" y="20522"/>
                    </a:cubicBezTo>
                    <a:cubicBezTo>
                      <a:pt x="23820" y="20522"/>
                      <a:pt x="23754" y="20531"/>
                      <a:pt x="23688" y="20536"/>
                    </a:cubicBezTo>
                    <a:cubicBezTo>
                      <a:pt x="23626" y="20543"/>
                      <a:pt x="23566" y="20549"/>
                      <a:pt x="23507" y="20549"/>
                    </a:cubicBezTo>
                    <a:cubicBezTo>
                      <a:pt x="23403" y="20549"/>
                      <a:pt x="23301" y="20530"/>
                      <a:pt x="23197" y="20457"/>
                    </a:cubicBezTo>
                    <a:cubicBezTo>
                      <a:pt x="22940" y="20277"/>
                      <a:pt x="22743" y="19944"/>
                      <a:pt x="22407" y="19944"/>
                    </a:cubicBezTo>
                    <a:cubicBezTo>
                      <a:pt x="22382" y="19944"/>
                      <a:pt x="22357" y="19946"/>
                      <a:pt x="22330" y="19949"/>
                    </a:cubicBezTo>
                    <a:cubicBezTo>
                      <a:pt x="22261" y="19959"/>
                      <a:pt x="22268" y="20066"/>
                      <a:pt x="22330" y="20080"/>
                    </a:cubicBezTo>
                    <a:cubicBezTo>
                      <a:pt x="22693" y="20170"/>
                      <a:pt x="22872" y="20509"/>
                      <a:pt x="23191" y="20671"/>
                    </a:cubicBezTo>
                    <a:cubicBezTo>
                      <a:pt x="23290" y="20721"/>
                      <a:pt x="23388" y="20738"/>
                      <a:pt x="23490" y="20738"/>
                    </a:cubicBezTo>
                    <a:cubicBezTo>
                      <a:pt x="23551" y="20738"/>
                      <a:pt x="23613" y="20732"/>
                      <a:pt x="23677" y="20723"/>
                    </a:cubicBezTo>
                    <a:cubicBezTo>
                      <a:pt x="23736" y="20714"/>
                      <a:pt x="23790" y="20710"/>
                      <a:pt x="23843" y="20710"/>
                    </a:cubicBezTo>
                    <a:cubicBezTo>
                      <a:pt x="24102" y="20710"/>
                      <a:pt x="24301" y="20810"/>
                      <a:pt x="24545" y="20948"/>
                    </a:cubicBezTo>
                    <a:cubicBezTo>
                      <a:pt x="24800" y="21093"/>
                      <a:pt x="25056" y="21238"/>
                      <a:pt x="25312" y="21383"/>
                    </a:cubicBezTo>
                    <a:cubicBezTo>
                      <a:pt x="25508" y="21493"/>
                      <a:pt x="25747" y="21597"/>
                      <a:pt x="25919" y="21753"/>
                    </a:cubicBezTo>
                    <a:cubicBezTo>
                      <a:pt x="25715" y="21957"/>
                      <a:pt x="25578" y="22212"/>
                      <a:pt x="25632" y="22516"/>
                    </a:cubicBezTo>
                    <a:cubicBezTo>
                      <a:pt x="25636" y="22539"/>
                      <a:pt x="25656" y="22550"/>
                      <a:pt x="25676" y="22550"/>
                    </a:cubicBezTo>
                    <a:cubicBezTo>
                      <a:pt x="25701" y="22550"/>
                      <a:pt x="25726" y="22534"/>
                      <a:pt x="25723" y="22505"/>
                    </a:cubicBezTo>
                    <a:cubicBezTo>
                      <a:pt x="25699" y="22236"/>
                      <a:pt x="25830" y="22022"/>
                      <a:pt x="26016" y="21849"/>
                    </a:cubicBezTo>
                    <a:cubicBezTo>
                      <a:pt x="26316" y="22218"/>
                      <a:pt x="26472" y="22754"/>
                      <a:pt x="26869" y="23034"/>
                    </a:cubicBezTo>
                    <a:cubicBezTo>
                      <a:pt x="26871" y="23036"/>
                      <a:pt x="26872" y="23036"/>
                      <a:pt x="26874" y="23036"/>
                    </a:cubicBezTo>
                    <a:cubicBezTo>
                      <a:pt x="26880" y="23036"/>
                      <a:pt x="26886" y="23029"/>
                      <a:pt x="26883" y="23024"/>
                    </a:cubicBezTo>
                    <a:cubicBezTo>
                      <a:pt x="26766" y="22754"/>
                      <a:pt x="26538" y="22512"/>
                      <a:pt x="26389" y="22260"/>
                    </a:cubicBezTo>
                    <a:cubicBezTo>
                      <a:pt x="26300" y="22102"/>
                      <a:pt x="26223" y="21918"/>
                      <a:pt x="26113" y="21770"/>
                    </a:cubicBezTo>
                    <a:cubicBezTo>
                      <a:pt x="26289" y="21635"/>
                      <a:pt x="26496" y="21528"/>
                      <a:pt x="26676" y="21445"/>
                    </a:cubicBezTo>
                    <a:cubicBezTo>
                      <a:pt x="26873" y="21351"/>
                      <a:pt x="27080" y="21252"/>
                      <a:pt x="27260" y="21120"/>
                    </a:cubicBezTo>
                    <a:lnTo>
                      <a:pt x="27260" y="21120"/>
                    </a:lnTo>
                    <a:cubicBezTo>
                      <a:pt x="27228" y="21317"/>
                      <a:pt x="27153" y="21507"/>
                      <a:pt x="27042" y="21670"/>
                    </a:cubicBezTo>
                    <a:cubicBezTo>
                      <a:pt x="26973" y="21777"/>
                      <a:pt x="26887" y="21874"/>
                      <a:pt x="26790" y="21957"/>
                    </a:cubicBezTo>
                    <a:cubicBezTo>
                      <a:pt x="26742" y="21998"/>
                      <a:pt x="26689" y="22035"/>
                      <a:pt x="26635" y="22070"/>
                    </a:cubicBezTo>
                    <a:cubicBezTo>
                      <a:pt x="26576" y="22105"/>
                      <a:pt x="26524" y="22143"/>
                      <a:pt x="26472" y="22180"/>
                    </a:cubicBezTo>
                    <a:cubicBezTo>
                      <a:pt x="26458" y="22191"/>
                      <a:pt x="26461" y="22212"/>
                      <a:pt x="26479" y="22212"/>
                    </a:cubicBezTo>
                    <a:cubicBezTo>
                      <a:pt x="26548" y="22201"/>
                      <a:pt x="26603" y="22191"/>
                      <a:pt x="26665" y="22160"/>
                    </a:cubicBezTo>
                    <a:cubicBezTo>
                      <a:pt x="26728" y="22126"/>
                      <a:pt x="26790" y="22087"/>
                      <a:pt x="26849" y="22043"/>
                    </a:cubicBezTo>
                    <a:cubicBezTo>
                      <a:pt x="26959" y="21960"/>
                      <a:pt x="27059" y="21863"/>
                      <a:pt x="27142" y="21749"/>
                    </a:cubicBezTo>
                    <a:cubicBezTo>
                      <a:pt x="27319" y="21525"/>
                      <a:pt x="27415" y="21258"/>
                      <a:pt x="27432" y="20972"/>
                    </a:cubicBezTo>
                    <a:cubicBezTo>
                      <a:pt x="27481" y="20923"/>
                      <a:pt x="27526" y="20871"/>
                      <a:pt x="27567" y="20812"/>
                    </a:cubicBezTo>
                    <a:cubicBezTo>
                      <a:pt x="27601" y="21466"/>
                      <a:pt x="27636" y="22118"/>
                      <a:pt x="27643" y="22771"/>
                    </a:cubicBezTo>
                    <a:cubicBezTo>
                      <a:pt x="27370" y="22893"/>
                      <a:pt x="27121" y="23138"/>
                      <a:pt x="26932" y="23362"/>
                    </a:cubicBezTo>
                    <a:cubicBezTo>
                      <a:pt x="26714" y="23610"/>
                      <a:pt x="26538" y="23897"/>
                      <a:pt x="26417" y="24205"/>
                    </a:cubicBezTo>
                    <a:cubicBezTo>
                      <a:pt x="26300" y="24495"/>
                      <a:pt x="26227" y="24796"/>
                      <a:pt x="26113" y="25086"/>
                    </a:cubicBezTo>
                    <a:cubicBezTo>
                      <a:pt x="25985" y="25397"/>
                      <a:pt x="25809" y="25618"/>
                      <a:pt x="25554" y="25832"/>
                    </a:cubicBezTo>
                    <a:cubicBezTo>
                      <a:pt x="25538" y="25844"/>
                      <a:pt x="25550" y="25864"/>
                      <a:pt x="25564" y="25864"/>
                    </a:cubicBezTo>
                    <a:cubicBezTo>
                      <a:pt x="25566" y="25864"/>
                      <a:pt x="25568" y="25864"/>
                      <a:pt x="25570" y="25863"/>
                    </a:cubicBezTo>
                    <a:cubicBezTo>
                      <a:pt x="26113" y="25691"/>
                      <a:pt x="26300" y="24951"/>
                      <a:pt x="26479" y="24485"/>
                    </a:cubicBezTo>
                    <a:cubicBezTo>
                      <a:pt x="26603" y="24160"/>
                      <a:pt x="26748" y="23849"/>
                      <a:pt x="26963" y="23577"/>
                    </a:cubicBezTo>
                    <a:cubicBezTo>
                      <a:pt x="27073" y="23438"/>
                      <a:pt x="27194" y="23310"/>
                      <a:pt x="27329" y="23193"/>
                    </a:cubicBezTo>
                    <a:cubicBezTo>
                      <a:pt x="27429" y="23103"/>
                      <a:pt x="27539" y="23027"/>
                      <a:pt x="27647" y="22947"/>
                    </a:cubicBezTo>
                    <a:lnTo>
                      <a:pt x="27647" y="22947"/>
                    </a:lnTo>
                    <a:cubicBezTo>
                      <a:pt x="27647" y="23237"/>
                      <a:pt x="27643" y="23524"/>
                      <a:pt x="27630" y="23814"/>
                    </a:cubicBezTo>
                    <a:cubicBezTo>
                      <a:pt x="27598" y="24440"/>
                      <a:pt x="27518" y="25066"/>
                      <a:pt x="27367" y="25673"/>
                    </a:cubicBezTo>
                    <a:cubicBezTo>
                      <a:pt x="27215" y="26274"/>
                      <a:pt x="26946" y="26813"/>
                      <a:pt x="26728" y="27390"/>
                    </a:cubicBezTo>
                    <a:cubicBezTo>
                      <a:pt x="26714" y="27421"/>
                      <a:pt x="26707" y="27449"/>
                      <a:pt x="26697" y="27480"/>
                    </a:cubicBezTo>
                    <a:cubicBezTo>
                      <a:pt x="26441" y="27580"/>
                      <a:pt x="26164" y="27675"/>
                      <a:pt x="25898" y="27675"/>
                    </a:cubicBezTo>
                    <a:cubicBezTo>
                      <a:pt x="25681" y="27675"/>
                      <a:pt x="25471" y="27611"/>
                      <a:pt x="25287" y="27435"/>
                    </a:cubicBezTo>
                    <a:cubicBezTo>
                      <a:pt x="25048" y="27206"/>
                      <a:pt x="24815" y="26843"/>
                      <a:pt x="24450" y="26843"/>
                    </a:cubicBezTo>
                    <a:cubicBezTo>
                      <a:pt x="24419" y="26843"/>
                      <a:pt x="24387" y="26846"/>
                      <a:pt x="24355" y="26851"/>
                    </a:cubicBezTo>
                    <a:cubicBezTo>
                      <a:pt x="24186" y="26879"/>
                      <a:pt x="24075" y="27000"/>
                      <a:pt x="23950" y="27110"/>
                    </a:cubicBezTo>
                    <a:cubicBezTo>
                      <a:pt x="23837" y="27217"/>
                      <a:pt x="23754" y="27263"/>
                      <a:pt x="23591" y="27263"/>
                    </a:cubicBezTo>
                    <a:cubicBezTo>
                      <a:pt x="23543" y="27263"/>
                      <a:pt x="23496" y="27261"/>
                      <a:pt x="23449" y="27261"/>
                    </a:cubicBezTo>
                    <a:cubicBezTo>
                      <a:pt x="23405" y="27261"/>
                      <a:pt x="23362" y="27262"/>
                      <a:pt x="23318" y="27269"/>
                    </a:cubicBezTo>
                    <a:cubicBezTo>
                      <a:pt x="22976" y="27317"/>
                      <a:pt x="22617" y="27539"/>
                      <a:pt x="22503" y="27877"/>
                    </a:cubicBezTo>
                    <a:cubicBezTo>
                      <a:pt x="22500" y="27882"/>
                      <a:pt x="22507" y="27887"/>
                      <a:pt x="22513" y="27887"/>
                    </a:cubicBezTo>
                    <a:cubicBezTo>
                      <a:pt x="22516" y="27887"/>
                      <a:pt x="22518" y="27886"/>
                      <a:pt x="22520" y="27884"/>
                    </a:cubicBezTo>
                    <a:cubicBezTo>
                      <a:pt x="22665" y="27711"/>
                      <a:pt x="22810" y="27553"/>
                      <a:pt x="23021" y="27462"/>
                    </a:cubicBezTo>
                    <a:cubicBezTo>
                      <a:pt x="23164" y="27401"/>
                      <a:pt x="23296" y="27391"/>
                      <a:pt x="23434" y="27391"/>
                    </a:cubicBezTo>
                    <a:cubicBezTo>
                      <a:pt x="23506" y="27391"/>
                      <a:pt x="23579" y="27394"/>
                      <a:pt x="23657" y="27394"/>
                    </a:cubicBezTo>
                    <a:cubicBezTo>
                      <a:pt x="23754" y="27394"/>
                      <a:pt x="23833" y="27370"/>
                      <a:pt x="23909" y="27328"/>
                    </a:cubicBezTo>
                    <a:cubicBezTo>
                      <a:pt x="23916" y="27352"/>
                      <a:pt x="23929" y="27376"/>
                      <a:pt x="23937" y="27400"/>
                    </a:cubicBezTo>
                    <a:cubicBezTo>
                      <a:pt x="23953" y="27445"/>
                      <a:pt x="23968" y="27486"/>
                      <a:pt x="23974" y="27532"/>
                    </a:cubicBezTo>
                    <a:cubicBezTo>
                      <a:pt x="23995" y="27625"/>
                      <a:pt x="24002" y="27719"/>
                      <a:pt x="23992" y="27811"/>
                    </a:cubicBezTo>
                    <a:cubicBezTo>
                      <a:pt x="23985" y="27901"/>
                      <a:pt x="23964" y="27991"/>
                      <a:pt x="23933" y="28078"/>
                    </a:cubicBezTo>
                    <a:cubicBezTo>
                      <a:pt x="23899" y="28164"/>
                      <a:pt x="23843" y="28237"/>
                      <a:pt x="23816" y="28326"/>
                    </a:cubicBezTo>
                    <a:cubicBezTo>
                      <a:pt x="23813" y="28335"/>
                      <a:pt x="23822" y="28341"/>
                      <a:pt x="23831" y="28341"/>
                    </a:cubicBezTo>
                    <a:cubicBezTo>
                      <a:pt x="23833" y="28341"/>
                      <a:pt x="23835" y="28341"/>
                      <a:pt x="23837" y="28340"/>
                    </a:cubicBezTo>
                    <a:cubicBezTo>
                      <a:pt x="23920" y="28295"/>
                      <a:pt x="23968" y="28202"/>
                      <a:pt x="24006" y="28119"/>
                    </a:cubicBezTo>
                    <a:cubicBezTo>
                      <a:pt x="24047" y="28025"/>
                      <a:pt x="24078" y="27926"/>
                      <a:pt x="24095" y="27825"/>
                    </a:cubicBezTo>
                    <a:cubicBezTo>
                      <a:pt x="24109" y="27725"/>
                      <a:pt x="24109" y="27625"/>
                      <a:pt x="24095" y="27525"/>
                    </a:cubicBezTo>
                    <a:cubicBezTo>
                      <a:pt x="24092" y="27473"/>
                      <a:pt x="24082" y="27424"/>
                      <a:pt x="24068" y="27373"/>
                    </a:cubicBezTo>
                    <a:cubicBezTo>
                      <a:pt x="24054" y="27335"/>
                      <a:pt x="24041" y="27290"/>
                      <a:pt x="24016" y="27252"/>
                    </a:cubicBezTo>
                    <a:cubicBezTo>
                      <a:pt x="24023" y="27248"/>
                      <a:pt x="24030" y="27242"/>
                      <a:pt x="24036" y="27234"/>
                    </a:cubicBezTo>
                    <a:cubicBezTo>
                      <a:pt x="24182" y="27111"/>
                      <a:pt x="24309" y="27004"/>
                      <a:pt x="24466" y="27004"/>
                    </a:cubicBezTo>
                    <a:cubicBezTo>
                      <a:pt x="24537" y="27004"/>
                      <a:pt x="24615" y="27026"/>
                      <a:pt x="24704" y="27079"/>
                    </a:cubicBezTo>
                    <a:cubicBezTo>
                      <a:pt x="25039" y="27283"/>
                      <a:pt x="25197" y="27684"/>
                      <a:pt x="25598" y="27801"/>
                    </a:cubicBezTo>
                    <a:cubicBezTo>
                      <a:pt x="25693" y="27828"/>
                      <a:pt x="25789" y="27839"/>
                      <a:pt x="25885" y="27839"/>
                    </a:cubicBezTo>
                    <a:cubicBezTo>
                      <a:pt x="26140" y="27839"/>
                      <a:pt x="26396" y="27760"/>
                      <a:pt x="26635" y="27670"/>
                    </a:cubicBezTo>
                    <a:lnTo>
                      <a:pt x="26635" y="27670"/>
                    </a:lnTo>
                    <a:cubicBezTo>
                      <a:pt x="26590" y="27835"/>
                      <a:pt x="26558" y="28001"/>
                      <a:pt x="26552" y="28175"/>
                    </a:cubicBezTo>
                    <a:cubicBezTo>
                      <a:pt x="26534" y="28548"/>
                      <a:pt x="26614" y="28927"/>
                      <a:pt x="26455" y="29280"/>
                    </a:cubicBezTo>
                    <a:cubicBezTo>
                      <a:pt x="26345" y="29532"/>
                      <a:pt x="26155" y="29739"/>
                      <a:pt x="26030" y="29984"/>
                    </a:cubicBezTo>
                    <a:cubicBezTo>
                      <a:pt x="25902" y="30226"/>
                      <a:pt x="25847" y="30488"/>
                      <a:pt x="25840" y="30761"/>
                    </a:cubicBezTo>
                    <a:cubicBezTo>
                      <a:pt x="25819" y="31905"/>
                      <a:pt x="26762" y="33325"/>
                      <a:pt x="25733" y="34281"/>
                    </a:cubicBezTo>
                    <a:cubicBezTo>
                      <a:pt x="25727" y="34288"/>
                      <a:pt x="25734" y="34299"/>
                      <a:pt x="25741" y="34299"/>
                    </a:cubicBezTo>
                    <a:cubicBezTo>
                      <a:pt x="25742" y="34299"/>
                      <a:pt x="25743" y="34299"/>
                      <a:pt x="25743" y="34299"/>
                    </a:cubicBezTo>
                    <a:cubicBezTo>
                      <a:pt x="26582" y="33787"/>
                      <a:pt x="26296" y="32572"/>
                      <a:pt x="26117" y="31802"/>
                    </a:cubicBezTo>
                    <a:cubicBezTo>
                      <a:pt x="25951" y="31093"/>
                      <a:pt x="25878" y="30440"/>
                      <a:pt x="26300" y="29808"/>
                    </a:cubicBezTo>
                    <a:cubicBezTo>
                      <a:pt x="26451" y="29584"/>
                      <a:pt x="26611" y="29366"/>
                      <a:pt x="26673" y="29100"/>
                    </a:cubicBezTo>
                    <a:cubicBezTo>
                      <a:pt x="26742" y="28796"/>
                      <a:pt x="26694" y="28481"/>
                      <a:pt x="26707" y="28175"/>
                    </a:cubicBezTo>
                    <a:cubicBezTo>
                      <a:pt x="26738" y="27532"/>
                      <a:pt x="27104" y="26968"/>
                      <a:pt x="27315" y="26378"/>
                    </a:cubicBezTo>
                    <a:cubicBezTo>
                      <a:pt x="27523" y="25801"/>
                      <a:pt x="27647" y="25200"/>
                      <a:pt x="27719" y="24592"/>
                    </a:cubicBezTo>
                    <a:cubicBezTo>
                      <a:pt x="27868" y="23352"/>
                      <a:pt x="27792" y="22102"/>
                      <a:pt x="27722" y="20858"/>
                    </a:cubicBezTo>
                    <a:cubicBezTo>
                      <a:pt x="27684" y="20128"/>
                      <a:pt x="27654" y="19396"/>
                      <a:pt x="27668" y="18668"/>
                    </a:cubicBezTo>
                    <a:cubicBezTo>
                      <a:pt x="27702" y="18599"/>
                      <a:pt x="27737" y="18529"/>
                      <a:pt x="27767" y="18454"/>
                    </a:cubicBezTo>
                    <a:cubicBezTo>
                      <a:pt x="27788" y="18405"/>
                      <a:pt x="27745" y="18370"/>
                      <a:pt x="27701" y="18370"/>
                    </a:cubicBezTo>
                    <a:cubicBezTo>
                      <a:pt x="27692" y="18370"/>
                      <a:pt x="27683" y="18371"/>
                      <a:pt x="27674" y="18374"/>
                    </a:cubicBezTo>
                    <a:cubicBezTo>
                      <a:pt x="27688" y="18060"/>
                      <a:pt x="27709" y="17752"/>
                      <a:pt x="27740" y="17441"/>
                    </a:cubicBezTo>
                    <a:cubicBezTo>
                      <a:pt x="28310" y="18522"/>
                      <a:pt x="28690" y="19731"/>
                      <a:pt x="28883" y="20916"/>
                    </a:cubicBezTo>
                    <a:cubicBezTo>
                      <a:pt x="28891" y="20951"/>
                      <a:pt x="28894" y="20986"/>
                      <a:pt x="28901" y="21020"/>
                    </a:cubicBezTo>
                    <a:cubicBezTo>
                      <a:pt x="28845" y="21252"/>
                      <a:pt x="28811" y="21490"/>
                      <a:pt x="28770" y="21711"/>
                    </a:cubicBezTo>
                    <a:cubicBezTo>
                      <a:pt x="28693" y="22129"/>
                      <a:pt x="28634" y="22550"/>
                      <a:pt x="28596" y="22975"/>
                    </a:cubicBezTo>
                    <a:cubicBezTo>
                      <a:pt x="28518" y="23870"/>
                      <a:pt x="28524" y="24771"/>
                      <a:pt x="28624" y="25670"/>
                    </a:cubicBezTo>
                    <a:cubicBezTo>
                      <a:pt x="28790" y="27166"/>
                      <a:pt x="29181" y="28637"/>
                      <a:pt x="29798" y="30012"/>
                    </a:cubicBezTo>
                    <a:cubicBezTo>
                      <a:pt x="29782" y="30074"/>
                      <a:pt x="29761" y="30139"/>
                      <a:pt x="29744" y="30206"/>
                    </a:cubicBezTo>
                    <a:cubicBezTo>
                      <a:pt x="29536" y="30910"/>
                      <a:pt x="29495" y="31563"/>
                      <a:pt x="29782" y="32250"/>
                    </a:cubicBezTo>
                    <a:cubicBezTo>
                      <a:pt x="29916" y="32575"/>
                      <a:pt x="30085" y="32883"/>
                      <a:pt x="30230" y="33204"/>
                    </a:cubicBezTo>
                    <a:cubicBezTo>
                      <a:pt x="30407" y="33605"/>
                      <a:pt x="30500" y="34015"/>
                      <a:pt x="30555" y="34447"/>
                    </a:cubicBezTo>
                    <a:cubicBezTo>
                      <a:pt x="30645" y="35163"/>
                      <a:pt x="30728" y="35843"/>
                      <a:pt x="31053" y="36496"/>
                    </a:cubicBezTo>
                    <a:cubicBezTo>
                      <a:pt x="31350" y="37100"/>
                      <a:pt x="31754" y="37639"/>
                      <a:pt x="32120" y="38202"/>
                    </a:cubicBezTo>
                    <a:cubicBezTo>
                      <a:pt x="32524" y="38828"/>
                      <a:pt x="32825" y="39474"/>
                      <a:pt x="32970" y="40206"/>
                    </a:cubicBezTo>
                    <a:cubicBezTo>
                      <a:pt x="33115" y="40959"/>
                      <a:pt x="33153" y="41736"/>
                      <a:pt x="33398" y="42469"/>
                    </a:cubicBezTo>
                    <a:cubicBezTo>
                      <a:pt x="33516" y="42824"/>
                      <a:pt x="33712" y="43156"/>
                      <a:pt x="33799" y="43519"/>
                    </a:cubicBezTo>
                    <a:cubicBezTo>
                      <a:pt x="33906" y="43964"/>
                      <a:pt x="33789" y="44404"/>
                      <a:pt x="33723" y="44845"/>
                    </a:cubicBezTo>
                    <a:cubicBezTo>
                      <a:pt x="33623" y="45515"/>
                      <a:pt x="33716" y="46210"/>
                      <a:pt x="33975" y="46835"/>
                    </a:cubicBezTo>
                    <a:cubicBezTo>
                      <a:pt x="34103" y="47146"/>
                      <a:pt x="34272" y="47436"/>
                      <a:pt x="34476" y="47706"/>
                    </a:cubicBezTo>
                    <a:cubicBezTo>
                      <a:pt x="34483" y="47715"/>
                      <a:pt x="34492" y="47718"/>
                      <a:pt x="34501" y="47718"/>
                    </a:cubicBezTo>
                    <a:cubicBezTo>
                      <a:pt x="34524" y="47718"/>
                      <a:pt x="34545" y="47696"/>
                      <a:pt x="34528" y="47671"/>
                    </a:cubicBezTo>
                    <a:cubicBezTo>
                      <a:pt x="34345" y="47416"/>
                      <a:pt x="34197" y="47140"/>
                      <a:pt x="34079" y="46845"/>
                    </a:cubicBezTo>
                    <a:lnTo>
                      <a:pt x="34079" y="46845"/>
                    </a:lnTo>
                    <a:cubicBezTo>
                      <a:pt x="34189" y="46987"/>
                      <a:pt x="34355" y="47067"/>
                      <a:pt x="34532" y="47077"/>
                    </a:cubicBezTo>
                    <a:cubicBezTo>
                      <a:pt x="34548" y="47079"/>
                      <a:pt x="34565" y="47079"/>
                      <a:pt x="34583" y="47079"/>
                    </a:cubicBezTo>
                    <a:cubicBezTo>
                      <a:pt x="34657" y="47079"/>
                      <a:pt x="34734" y="47067"/>
                      <a:pt x="34801" y="47043"/>
                    </a:cubicBezTo>
                    <a:cubicBezTo>
                      <a:pt x="34870" y="47018"/>
                      <a:pt x="34925" y="46987"/>
                      <a:pt x="34977" y="46939"/>
                    </a:cubicBezTo>
                    <a:cubicBezTo>
                      <a:pt x="35067" y="47309"/>
                      <a:pt x="35254" y="47644"/>
                      <a:pt x="35602" y="47906"/>
                    </a:cubicBezTo>
                    <a:cubicBezTo>
                      <a:pt x="35606" y="47909"/>
                      <a:pt x="35611" y="47911"/>
                      <a:pt x="35615" y="47911"/>
                    </a:cubicBezTo>
                    <a:cubicBezTo>
                      <a:pt x="35635" y="47911"/>
                      <a:pt x="35650" y="47883"/>
                      <a:pt x="35633" y="47868"/>
                    </a:cubicBezTo>
                    <a:cubicBezTo>
                      <a:pt x="35008" y="47339"/>
                      <a:pt x="34980" y="46572"/>
                      <a:pt x="35046" y="45792"/>
                    </a:cubicBezTo>
                    <a:lnTo>
                      <a:pt x="35046" y="45792"/>
                    </a:lnTo>
                    <a:cubicBezTo>
                      <a:pt x="35115" y="45912"/>
                      <a:pt x="35195" y="46034"/>
                      <a:pt x="35264" y="46158"/>
                    </a:cubicBezTo>
                    <a:cubicBezTo>
                      <a:pt x="35367" y="46341"/>
                      <a:pt x="35457" y="46531"/>
                      <a:pt x="35533" y="46728"/>
                    </a:cubicBezTo>
                    <a:cubicBezTo>
                      <a:pt x="35681" y="47115"/>
                      <a:pt x="35747" y="47526"/>
                      <a:pt x="35633" y="47930"/>
                    </a:cubicBezTo>
                    <a:cubicBezTo>
                      <a:pt x="35627" y="47947"/>
                      <a:pt x="35639" y="47957"/>
                      <a:pt x="35652" y="47957"/>
                    </a:cubicBezTo>
                    <a:cubicBezTo>
                      <a:pt x="35661" y="47957"/>
                      <a:pt x="35670" y="47952"/>
                      <a:pt x="35675" y="47940"/>
                    </a:cubicBezTo>
                    <a:cubicBezTo>
                      <a:pt x="35788" y="47596"/>
                      <a:pt x="35775" y="47232"/>
                      <a:pt x="35685" y="46883"/>
                    </a:cubicBezTo>
                    <a:lnTo>
                      <a:pt x="35685" y="46883"/>
                    </a:lnTo>
                    <a:cubicBezTo>
                      <a:pt x="35744" y="46928"/>
                      <a:pt x="35813" y="46966"/>
                      <a:pt x="35875" y="47001"/>
                    </a:cubicBezTo>
                    <a:cubicBezTo>
                      <a:pt x="36000" y="47063"/>
                      <a:pt x="36131" y="47105"/>
                      <a:pt x="36269" y="47122"/>
                    </a:cubicBezTo>
                    <a:cubicBezTo>
                      <a:pt x="36324" y="47130"/>
                      <a:pt x="36380" y="47134"/>
                      <a:pt x="36435" y="47134"/>
                    </a:cubicBezTo>
                    <a:cubicBezTo>
                      <a:pt x="36518" y="47134"/>
                      <a:pt x="36601" y="47126"/>
                      <a:pt x="36684" y="47111"/>
                    </a:cubicBezTo>
                    <a:cubicBezTo>
                      <a:pt x="36753" y="47101"/>
                      <a:pt x="36818" y="47081"/>
                      <a:pt x="36884" y="47057"/>
                    </a:cubicBezTo>
                    <a:cubicBezTo>
                      <a:pt x="36942" y="47036"/>
                      <a:pt x="37036" y="47011"/>
                      <a:pt x="37064" y="46953"/>
                    </a:cubicBezTo>
                    <a:cubicBezTo>
                      <a:pt x="37081" y="46912"/>
                      <a:pt x="37060" y="46877"/>
                      <a:pt x="37019" y="46870"/>
                    </a:cubicBezTo>
                    <a:cubicBezTo>
                      <a:pt x="37015" y="46870"/>
                      <a:pt x="37011" y="46869"/>
                      <a:pt x="37006" y="46869"/>
                    </a:cubicBezTo>
                    <a:cubicBezTo>
                      <a:pt x="36952" y="46869"/>
                      <a:pt x="36897" y="46913"/>
                      <a:pt x="36850" y="46932"/>
                    </a:cubicBezTo>
                    <a:cubicBezTo>
                      <a:pt x="36791" y="46956"/>
                      <a:pt x="36725" y="46977"/>
                      <a:pt x="36663" y="46990"/>
                    </a:cubicBezTo>
                    <a:cubicBezTo>
                      <a:pt x="36583" y="47008"/>
                      <a:pt x="36501" y="47016"/>
                      <a:pt x="36421" y="47016"/>
                    </a:cubicBezTo>
                    <a:cubicBezTo>
                      <a:pt x="36372" y="47016"/>
                      <a:pt x="36324" y="47013"/>
                      <a:pt x="36276" y="47008"/>
                    </a:cubicBezTo>
                    <a:cubicBezTo>
                      <a:pt x="36152" y="46998"/>
                      <a:pt x="36027" y="46966"/>
                      <a:pt x="35909" y="46921"/>
                    </a:cubicBezTo>
                    <a:cubicBezTo>
                      <a:pt x="35817" y="46883"/>
                      <a:pt x="35737" y="46824"/>
                      <a:pt x="35654" y="46780"/>
                    </a:cubicBezTo>
                    <a:cubicBezTo>
                      <a:pt x="35647" y="46759"/>
                      <a:pt x="35643" y="46738"/>
                      <a:pt x="35637" y="46721"/>
                    </a:cubicBezTo>
                    <a:cubicBezTo>
                      <a:pt x="35571" y="46518"/>
                      <a:pt x="35482" y="46327"/>
                      <a:pt x="35381" y="46140"/>
                    </a:cubicBezTo>
                    <a:cubicBezTo>
                      <a:pt x="35284" y="45958"/>
                      <a:pt x="35187" y="45772"/>
                      <a:pt x="35060" y="45609"/>
                    </a:cubicBezTo>
                    <a:cubicBezTo>
                      <a:pt x="35094" y="45253"/>
                      <a:pt x="35136" y="44897"/>
                      <a:pt x="35143" y="44562"/>
                    </a:cubicBezTo>
                    <a:cubicBezTo>
                      <a:pt x="35174" y="44621"/>
                      <a:pt x="35208" y="44680"/>
                      <a:pt x="35243" y="44731"/>
                    </a:cubicBezTo>
                    <a:cubicBezTo>
                      <a:pt x="35447" y="45029"/>
                      <a:pt x="35730" y="45239"/>
                      <a:pt x="36021" y="45443"/>
                    </a:cubicBezTo>
                    <a:cubicBezTo>
                      <a:pt x="36348" y="45675"/>
                      <a:pt x="36666" y="45912"/>
                      <a:pt x="36874" y="46265"/>
                    </a:cubicBezTo>
                    <a:cubicBezTo>
                      <a:pt x="37088" y="46621"/>
                      <a:pt x="37153" y="47018"/>
                      <a:pt x="37167" y="47426"/>
                    </a:cubicBezTo>
                    <a:cubicBezTo>
                      <a:pt x="37167" y="47434"/>
                      <a:pt x="37174" y="47438"/>
                      <a:pt x="37180" y="47438"/>
                    </a:cubicBezTo>
                    <a:cubicBezTo>
                      <a:pt x="37185" y="47438"/>
                      <a:pt x="37190" y="47435"/>
                      <a:pt x="37191" y="47430"/>
                    </a:cubicBezTo>
                    <a:cubicBezTo>
                      <a:pt x="37229" y="47239"/>
                      <a:pt x="37226" y="47046"/>
                      <a:pt x="37195" y="46859"/>
                    </a:cubicBezTo>
                    <a:cubicBezTo>
                      <a:pt x="37336" y="46845"/>
                      <a:pt x="37475" y="46759"/>
                      <a:pt x="37575" y="46659"/>
                    </a:cubicBezTo>
                    <a:cubicBezTo>
                      <a:pt x="37623" y="46607"/>
                      <a:pt x="37665" y="46548"/>
                      <a:pt x="37699" y="46483"/>
                    </a:cubicBezTo>
                    <a:cubicBezTo>
                      <a:pt x="37789" y="46704"/>
                      <a:pt x="37830" y="46936"/>
                      <a:pt x="37775" y="47184"/>
                    </a:cubicBezTo>
                    <a:cubicBezTo>
                      <a:pt x="37773" y="47193"/>
                      <a:pt x="37781" y="47199"/>
                      <a:pt x="37789" y="47199"/>
                    </a:cubicBezTo>
                    <a:cubicBezTo>
                      <a:pt x="37793" y="47199"/>
                      <a:pt x="37798" y="47196"/>
                      <a:pt x="37799" y="47191"/>
                    </a:cubicBezTo>
                    <a:cubicBezTo>
                      <a:pt x="37896" y="46912"/>
                      <a:pt x="37872" y="46649"/>
                      <a:pt x="37782" y="46403"/>
                    </a:cubicBezTo>
                    <a:lnTo>
                      <a:pt x="37782" y="46403"/>
                    </a:lnTo>
                    <a:cubicBezTo>
                      <a:pt x="37810" y="46448"/>
                      <a:pt x="37837" y="46497"/>
                      <a:pt x="37865" y="46542"/>
                    </a:cubicBezTo>
                    <a:cubicBezTo>
                      <a:pt x="37985" y="46770"/>
                      <a:pt x="38068" y="47018"/>
                      <a:pt x="38106" y="47271"/>
                    </a:cubicBezTo>
                    <a:cubicBezTo>
                      <a:pt x="38108" y="47275"/>
                      <a:pt x="38113" y="47278"/>
                      <a:pt x="38118" y="47278"/>
                    </a:cubicBezTo>
                    <a:cubicBezTo>
                      <a:pt x="38123" y="47278"/>
                      <a:pt x="38127" y="47275"/>
                      <a:pt x="38127" y="47271"/>
                    </a:cubicBezTo>
                    <a:cubicBezTo>
                      <a:pt x="38103" y="47008"/>
                      <a:pt x="38038" y="46756"/>
                      <a:pt x="37934" y="46518"/>
                    </a:cubicBezTo>
                    <a:cubicBezTo>
                      <a:pt x="37882" y="46407"/>
                      <a:pt x="37824" y="46300"/>
                      <a:pt x="37757" y="46199"/>
                    </a:cubicBezTo>
                    <a:cubicBezTo>
                      <a:pt x="37754" y="46193"/>
                      <a:pt x="37751" y="46186"/>
                      <a:pt x="37748" y="46182"/>
                    </a:cubicBezTo>
                    <a:cubicBezTo>
                      <a:pt x="37744" y="46179"/>
                      <a:pt x="37744" y="46175"/>
                      <a:pt x="37741" y="46172"/>
                    </a:cubicBezTo>
                    <a:cubicBezTo>
                      <a:pt x="37703" y="46116"/>
                      <a:pt x="37661" y="46062"/>
                      <a:pt x="37620" y="46009"/>
                    </a:cubicBezTo>
                    <a:cubicBezTo>
                      <a:pt x="37582" y="45961"/>
                      <a:pt x="37540" y="45906"/>
                      <a:pt x="37485" y="45875"/>
                    </a:cubicBezTo>
                    <a:cubicBezTo>
                      <a:pt x="37277" y="45588"/>
                      <a:pt x="37025" y="45322"/>
                      <a:pt x="36829" y="45070"/>
                    </a:cubicBezTo>
                    <a:cubicBezTo>
                      <a:pt x="36601" y="44773"/>
                      <a:pt x="36421" y="44452"/>
                      <a:pt x="36273" y="44117"/>
                    </a:cubicBezTo>
                    <a:lnTo>
                      <a:pt x="36273" y="44117"/>
                    </a:lnTo>
                    <a:cubicBezTo>
                      <a:pt x="36611" y="44206"/>
                      <a:pt x="36942" y="44158"/>
                      <a:pt x="37298" y="44189"/>
                    </a:cubicBezTo>
                    <a:cubicBezTo>
                      <a:pt x="37910" y="44241"/>
                      <a:pt x="38369" y="44799"/>
                      <a:pt x="38982" y="44799"/>
                    </a:cubicBezTo>
                    <a:cubicBezTo>
                      <a:pt x="39027" y="44799"/>
                      <a:pt x="39072" y="44796"/>
                      <a:pt x="39119" y="44790"/>
                    </a:cubicBezTo>
                    <a:cubicBezTo>
                      <a:pt x="39180" y="44783"/>
                      <a:pt x="39167" y="44680"/>
                      <a:pt x="39108" y="44680"/>
                    </a:cubicBezTo>
                    <a:cubicBezTo>
                      <a:pt x="39107" y="44680"/>
                      <a:pt x="39106" y="44680"/>
                      <a:pt x="39105" y="44680"/>
                    </a:cubicBezTo>
                    <a:cubicBezTo>
                      <a:pt x="39079" y="44682"/>
                      <a:pt x="39054" y="44682"/>
                      <a:pt x="39029" y="44682"/>
                    </a:cubicBezTo>
                    <a:cubicBezTo>
                      <a:pt x="38696" y="44682"/>
                      <a:pt x="38410" y="44519"/>
                      <a:pt x="38121" y="44362"/>
                    </a:cubicBezTo>
                    <a:cubicBezTo>
                      <a:pt x="37824" y="44196"/>
                      <a:pt x="37534" y="44068"/>
                      <a:pt x="37188" y="44058"/>
                    </a:cubicBezTo>
                    <a:cubicBezTo>
                      <a:pt x="37108" y="44058"/>
                      <a:pt x="37029" y="44058"/>
                      <a:pt x="36949" y="44061"/>
                    </a:cubicBezTo>
                    <a:cubicBezTo>
                      <a:pt x="36892" y="44063"/>
                      <a:pt x="36835" y="44064"/>
                      <a:pt x="36778" y="44064"/>
                    </a:cubicBezTo>
                    <a:cubicBezTo>
                      <a:pt x="36707" y="44064"/>
                      <a:pt x="36637" y="44062"/>
                      <a:pt x="36566" y="44055"/>
                    </a:cubicBezTo>
                    <a:cubicBezTo>
                      <a:pt x="36442" y="44040"/>
                      <a:pt x="36321" y="44006"/>
                      <a:pt x="36207" y="43964"/>
                    </a:cubicBezTo>
                    <a:cubicBezTo>
                      <a:pt x="35965" y="43377"/>
                      <a:pt x="35803" y="42752"/>
                      <a:pt x="35637" y="42144"/>
                    </a:cubicBezTo>
                    <a:lnTo>
                      <a:pt x="33819" y="35408"/>
                    </a:lnTo>
                    <a:cubicBezTo>
                      <a:pt x="33827" y="35335"/>
                      <a:pt x="33827" y="35266"/>
                      <a:pt x="33819" y="35197"/>
                    </a:cubicBezTo>
                    <a:cubicBezTo>
                      <a:pt x="33813" y="35159"/>
                      <a:pt x="33778" y="35135"/>
                      <a:pt x="33747" y="35131"/>
                    </a:cubicBezTo>
                    <a:cubicBezTo>
                      <a:pt x="33443" y="34015"/>
                      <a:pt x="33119" y="32900"/>
                      <a:pt x="32859" y="31770"/>
                    </a:cubicBezTo>
                    <a:cubicBezTo>
                      <a:pt x="32725" y="31176"/>
                      <a:pt x="32614" y="30579"/>
                      <a:pt x="32559" y="29974"/>
                    </a:cubicBezTo>
                    <a:cubicBezTo>
                      <a:pt x="32507" y="29414"/>
                      <a:pt x="32510" y="28851"/>
                      <a:pt x="32500" y="28291"/>
                    </a:cubicBezTo>
                    <a:cubicBezTo>
                      <a:pt x="32490" y="27756"/>
                      <a:pt x="32472" y="27221"/>
                      <a:pt x="32383" y="26689"/>
                    </a:cubicBezTo>
                    <a:cubicBezTo>
                      <a:pt x="32293" y="26136"/>
                      <a:pt x="32096" y="25625"/>
                      <a:pt x="31896" y="25103"/>
                    </a:cubicBezTo>
                    <a:cubicBezTo>
                      <a:pt x="31743" y="24713"/>
                      <a:pt x="31633" y="24315"/>
                      <a:pt x="31544" y="23915"/>
                    </a:cubicBezTo>
                    <a:cubicBezTo>
                      <a:pt x="31564" y="23891"/>
                      <a:pt x="31574" y="23859"/>
                      <a:pt x="31554" y="23832"/>
                    </a:cubicBezTo>
                    <a:cubicBezTo>
                      <a:pt x="31544" y="23814"/>
                      <a:pt x="31530" y="23801"/>
                      <a:pt x="31512" y="23787"/>
                    </a:cubicBezTo>
                    <a:cubicBezTo>
                      <a:pt x="31374" y="23155"/>
                      <a:pt x="31267" y="22519"/>
                      <a:pt x="31104" y="21887"/>
                    </a:cubicBezTo>
                    <a:cubicBezTo>
                      <a:pt x="31070" y="21759"/>
                      <a:pt x="31035" y="21635"/>
                      <a:pt x="30997" y="21507"/>
                    </a:cubicBezTo>
                    <a:cubicBezTo>
                      <a:pt x="31074" y="21262"/>
                      <a:pt x="31108" y="20982"/>
                      <a:pt x="31139" y="20750"/>
                    </a:cubicBezTo>
                    <a:cubicBezTo>
                      <a:pt x="31184" y="20423"/>
                      <a:pt x="31191" y="20091"/>
                      <a:pt x="31112" y="19766"/>
                    </a:cubicBezTo>
                    <a:cubicBezTo>
                      <a:pt x="31029" y="19424"/>
                      <a:pt x="30849" y="19120"/>
                      <a:pt x="30718" y="18795"/>
                    </a:cubicBezTo>
                    <a:cubicBezTo>
                      <a:pt x="30579" y="18450"/>
                      <a:pt x="30555" y="18091"/>
                      <a:pt x="30503" y="17728"/>
                    </a:cubicBezTo>
                    <a:cubicBezTo>
                      <a:pt x="30434" y="17220"/>
                      <a:pt x="30217" y="16605"/>
                      <a:pt x="29647" y="16495"/>
                    </a:cubicBezTo>
                    <a:cubicBezTo>
                      <a:pt x="29591" y="16484"/>
                      <a:pt x="29528" y="16478"/>
                      <a:pt x="29460" y="16478"/>
                    </a:cubicBezTo>
                    <a:cubicBezTo>
                      <a:pt x="29101" y="16478"/>
                      <a:pt x="28616" y="16633"/>
                      <a:pt x="28459" y="16944"/>
                    </a:cubicBezTo>
                    <a:cubicBezTo>
                      <a:pt x="28241" y="16695"/>
                      <a:pt x="28013" y="16456"/>
                      <a:pt x="27775" y="16228"/>
                    </a:cubicBezTo>
                    <a:cubicBezTo>
                      <a:pt x="27754" y="16207"/>
                      <a:pt x="27729" y="16197"/>
                      <a:pt x="27705" y="16197"/>
                    </a:cubicBezTo>
                    <a:cubicBezTo>
                      <a:pt x="27702" y="16197"/>
                      <a:pt x="27698" y="16197"/>
                      <a:pt x="27695" y="16198"/>
                    </a:cubicBezTo>
                    <a:cubicBezTo>
                      <a:pt x="27674" y="16166"/>
                      <a:pt x="27657" y="16136"/>
                      <a:pt x="27636" y="16104"/>
                    </a:cubicBezTo>
                    <a:cubicBezTo>
                      <a:pt x="27453" y="15831"/>
                      <a:pt x="27249" y="15589"/>
                      <a:pt x="27029" y="15369"/>
                    </a:cubicBezTo>
                    <a:cubicBezTo>
                      <a:pt x="27053" y="15369"/>
                      <a:pt x="27077" y="15369"/>
                      <a:pt x="27101" y="15372"/>
                    </a:cubicBezTo>
                    <a:cubicBezTo>
                      <a:pt x="27232" y="15382"/>
                      <a:pt x="27363" y="15399"/>
                      <a:pt x="27491" y="15420"/>
                    </a:cubicBezTo>
                    <a:cubicBezTo>
                      <a:pt x="27751" y="15462"/>
                      <a:pt x="28003" y="15527"/>
                      <a:pt x="28248" y="15617"/>
                    </a:cubicBezTo>
                    <a:cubicBezTo>
                      <a:pt x="28752" y="15793"/>
                      <a:pt x="29215" y="16073"/>
                      <a:pt x="29629" y="16408"/>
                    </a:cubicBezTo>
                    <a:cubicBezTo>
                      <a:pt x="29636" y="16414"/>
                      <a:pt x="29642" y="16416"/>
                      <a:pt x="29649" y="16416"/>
                    </a:cubicBezTo>
                    <a:cubicBezTo>
                      <a:pt x="29671" y="16416"/>
                      <a:pt x="29689" y="16389"/>
                      <a:pt x="29671" y="16370"/>
                    </a:cubicBezTo>
                    <a:cubicBezTo>
                      <a:pt x="29291" y="15976"/>
                      <a:pt x="28832" y="15676"/>
                      <a:pt x="28327" y="15462"/>
                    </a:cubicBezTo>
                    <a:cubicBezTo>
                      <a:pt x="28075" y="15355"/>
                      <a:pt x="27816" y="15268"/>
                      <a:pt x="27550" y="15210"/>
                    </a:cubicBezTo>
                    <a:cubicBezTo>
                      <a:pt x="27426" y="15182"/>
                      <a:pt x="27298" y="15161"/>
                      <a:pt x="27170" y="15147"/>
                    </a:cubicBezTo>
                    <a:cubicBezTo>
                      <a:pt x="27084" y="15138"/>
                      <a:pt x="26989" y="15124"/>
                      <a:pt x="26896" y="15124"/>
                    </a:cubicBezTo>
                    <a:cubicBezTo>
                      <a:pt x="26855" y="15124"/>
                      <a:pt x="26815" y="15127"/>
                      <a:pt x="26776" y="15133"/>
                    </a:cubicBezTo>
                    <a:cubicBezTo>
                      <a:pt x="25964" y="14433"/>
                      <a:pt x="24945" y="14028"/>
                      <a:pt x="23837" y="13915"/>
                    </a:cubicBezTo>
                    <a:cubicBezTo>
                      <a:pt x="23641" y="13894"/>
                      <a:pt x="23446" y="13884"/>
                      <a:pt x="23251" y="13884"/>
                    </a:cubicBezTo>
                    <a:cubicBezTo>
                      <a:pt x="22776" y="13884"/>
                      <a:pt x="22305" y="13943"/>
                      <a:pt x="21847" y="14055"/>
                    </a:cubicBezTo>
                    <a:cubicBezTo>
                      <a:pt x="21853" y="14035"/>
                      <a:pt x="21864" y="14014"/>
                      <a:pt x="21874" y="13997"/>
                    </a:cubicBezTo>
                    <a:cubicBezTo>
                      <a:pt x="21960" y="13807"/>
                      <a:pt x="22054" y="13624"/>
                      <a:pt x="22158" y="13444"/>
                    </a:cubicBezTo>
                    <a:cubicBezTo>
                      <a:pt x="22362" y="13085"/>
                      <a:pt x="22606" y="12743"/>
                      <a:pt x="22866" y="12418"/>
                    </a:cubicBezTo>
                    <a:cubicBezTo>
                      <a:pt x="22879" y="12402"/>
                      <a:pt x="22865" y="12382"/>
                      <a:pt x="22849" y="12382"/>
                    </a:cubicBezTo>
                    <a:cubicBezTo>
                      <a:pt x="22844" y="12382"/>
                      <a:pt x="22839" y="12383"/>
                      <a:pt x="22834" y="12387"/>
                    </a:cubicBezTo>
                    <a:cubicBezTo>
                      <a:pt x="22528" y="12681"/>
                      <a:pt x="22268" y="13003"/>
                      <a:pt x="22043" y="13358"/>
                    </a:cubicBezTo>
                    <a:cubicBezTo>
                      <a:pt x="21936" y="13534"/>
                      <a:pt x="21833" y="13714"/>
                      <a:pt x="21747" y="13900"/>
                    </a:cubicBezTo>
                    <a:cubicBezTo>
                      <a:pt x="21715" y="13969"/>
                      <a:pt x="21684" y="14039"/>
                      <a:pt x="21657" y="14104"/>
                    </a:cubicBezTo>
                    <a:cubicBezTo>
                      <a:pt x="21567" y="14132"/>
                      <a:pt x="21474" y="14159"/>
                      <a:pt x="21383" y="14191"/>
                    </a:cubicBezTo>
                    <a:cubicBezTo>
                      <a:pt x="21373" y="14094"/>
                      <a:pt x="21367" y="13997"/>
                      <a:pt x="21359" y="13900"/>
                    </a:cubicBezTo>
                    <a:cubicBezTo>
                      <a:pt x="21353" y="13666"/>
                      <a:pt x="21367" y="13430"/>
                      <a:pt x="21401" y="13196"/>
                    </a:cubicBezTo>
                    <a:cubicBezTo>
                      <a:pt x="21436" y="12974"/>
                      <a:pt x="21491" y="12754"/>
                      <a:pt x="21563" y="12539"/>
                    </a:cubicBezTo>
                    <a:cubicBezTo>
                      <a:pt x="21636" y="12329"/>
                      <a:pt x="21753" y="12128"/>
                      <a:pt x="21809" y="11911"/>
                    </a:cubicBezTo>
                    <a:cubicBezTo>
                      <a:pt x="21811" y="11901"/>
                      <a:pt x="21801" y="11893"/>
                      <a:pt x="21792" y="11893"/>
                    </a:cubicBezTo>
                    <a:cubicBezTo>
                      <a:pt x="21788" y="11893"/>
                      <a:pt x="21784" y="11894"/>
                      <a:pt x="21781" y="11897"/>
                    </a:cubicBezTo>
                    <a:cubicBezTo>
                      <a:pt x="21619" y="12049"/>
                      <a:pt x="21525" y="12280"/>
                      <a:pt x="21446" y="12480"/>
                    </a:cubicBezTo>
                    <a:cubicBezTo>
                      <a:pt x="21356" y="12716"/>
                      <a:pt x="21291" y="12957"/>
                      <a:pt x="21246" y="13202"/>
                    </a:cubicBezTo>
                    <a:cubicBezTo>
                      <a:pt x="21208" y="13430"/>
                      <a:pt x="21184" y="13666"/>
                      <a:pt x="21187" y="13900"/>
                    </a:cubicBezTo>
                    <a:cubicBezTo>
                      <a:pt x="21187" y="14007"/>
                      <a:pt x="21184" y="14135"/>
                      <a:pt x="21194" y="14259"/>
                    </a:cubicBezTo>
                    <a:cubicBezTo>
                      <a:pt x="20662" y="14460"/>
                      <a:pt x="20161" y="14744"/>
                      <a:pt x="19712" y="15103"/>
                    </a:cubicBezTo>
                    <a:cubicBezTo>
                      <a:pt x="19419" y="15337"/>
                      <a:pt x="19149" y="15621"/>
                      <a:pt x="18907" y="15935"/>
                    </a:cubicBezTo>
                    <a:cubicBezTo>
                      <a:pt x="18872" y="15897"/>
                      <a:pt x="18834" y="15859"/>
                      <a:pt x="18800" y="15825"/>
                    </a:cubicBezTo>
                    <a:cubicBezTo>
                      <a:pt x="18676" y="15690"/>
                      <a:pt x="18551" y="15552"/>
                      <a:pt x="18430" y="15410"/>
                    </a:cubicBezTo>
                    <a:cubicBezTo>
                      <a:pt x="18299" y="15203"/>
                      <a:pt x="18140" y="15009"/>
                      <a:pt x="17968" y="14830"/>
                    </a:cubicBezTo>
                    <a:cubicBezTo>
                      <a:pt x="17847" y="14657"/>
                      <a:pt x="17735" y="14477"/>
                      <a:pt x="17636" y="14291"/>
                    </a:cubicBezTo>
                    <a:cubicBezTo>
                      <a:pt x="17183" y="13420"/>
                      <a:pt x="17263" y="12539"/>
                      <a:pt x="17553" y="11630"/>
                    </a:cubicBezTo>
                    <a:cubicBezTo>
                      <a:pt x="17826" y="10781"/>
                      <a:pt x="18209" y="9972"/>
                      <a:pt x="18510" y="9133"/>
                    </a:cubicBezTo>
                    <a:cubicBezTo>
                      <a:pt x="18596" y="8891"/>
                      <a:pt x="18676" y="8646"/>
                      <a:pt x="18741" y="8401"/>
                    </a:cubicBezTo>
                    <a:cubicBezTo>
                      <a:pt x="18817" y="8360"/>
                      <a:pt x="18883" y="8298"/>
                      <a:pt x="18948" y="8249"/>
                    </a:cubicBezTo>
                    <a:cubicBezTo>
                      <a:pt x="19021" y="8197"/>
                      <a:pt x="19097" y="8145"/>
                      <a:pt x="19176" y="8097"/>
                    </a:cubicBezTo>
                    <a:cubicBezTo>
                      <a:pt x="19232" y="8142"/>
                      <a:pt x="19290" y="8186"/>
                      <a:pt x="19349" y="8231"/>
                    </a:cubicBezTo>
                    <a:lnTo>
                      <a:pt x="19473" y="8325"/>
                    </a:lnTo>
                    <a:cubicBezTo>
                      <a:pt x="19484" y="8332"/>
                      <a:pt x="19494" y="8342"/>
                      <a:pt x="19505" y="8349"/>
                    </a:cubicBezTo>
                    <a:cubicBezTo>
                      <a:pt x="19515" y="8356"/>
                      <a:pt x="19525" y="8360"/>
                      <a:pt x="19539" y="8366"/>
                    </a:cubicBezTo>
                    <a:cubicBezTo>
                      <a:pt x="19559" y="8373"/>
                      <a:pt x="19584" y="8394"/>
                      <a:pt x="19605" y="8408"/>
                    </a:cubicBezTo>
                    <a:cubicBezTo>
                      <a:pt x="19607" y="8409"/>
                      <a:pt x="19609" y="8409"/>
                      <a:pt x="19611" y="8409"/>
                    </a:cubicBezTo>
                    <a:cubicBezTo>
                      <a:pt x="19621" y="8409"/>
                      <a:pt x="19627" y="8396"/>
                      <a:pt x="19618" y="8387"/>
                    </a:cubicBezTo>
                    <a:cubicBezTo>
                      <a:pt x="19605" y="8370"/>
                      <a:pt x="19580" y="8349"/>
                      <a:pt x="19567" y="8328"/>
                    </a:cubicBezTo>
                    <a:cubicBezTo>
                      <a:pt x="19559" y="8318"/>
                      <a:pt x="19556" y="8311"/>
                      <a:pt x="19546" y="8301"/>
                    </a:cubicBezTo>
                    <a:cubicBezTo>
                      <a:pt x="19539" y="8293"/>
                      <a:pt x="19529" y="8283"/>
                      <a:pt x="19518" y="8277"/>
                    </a:cubicBezTo>
                    <a:cubicBezTo>
                      <a:pt x="19481" y="8239"/>
                      <a:pt x="19439" y="8201"/>
                      <a:pt x="19401" y="8166"/>
                    </a:cubicBezTo>
                    <a:cubicBezTo>
                      <a:pt x="19356" y="8124"/>
                      <a:pt x="19311" y="8083"/>
                      <a:pt x="19266" y="8041"/>
                    </a:cubicBezTo>
                    <a:cubicBezTo>
                      <a:pt x="19336" y="8000"/>
                      <a:pt x="19404" y="7958"/>
                      <a:pt x="19473" y="7920"/>
                    </a:cubicBezTo>
                    <a:cubicBezTo>
                      <a:pt x="19570" y="7872"/>
                      <a:pt x="19660" y="7813"/>
                      <a:pt x="19753" y="7759"/>
                    </a:cubicBezTo>
                    <a:cubicBezTo>
                      <a:pt x="19776" y="7746"/>
                      <a:pt x="19763" y="7712"/>
                      <a:pt x="19739" y="7712"/>
                    </a:cubicBezTo>
                    <a:cubicBezTo>
                      <a:pt x="19737" y="7712"/>
                      <a:pt x="19735" y="7713"/>
                      <a:pt x="19733" y="7713"/>
                    </a:cubicBezTo>
                    <a:cubicBezTo>
                      <a:pt x="19629" y="7738"/>
                      <a:pt x="19529" y="7765"/>
                      <a:pt x="19432" y="7810"/>
                    </a:cubicBezTo>
                    <a:cubicBezTo>
                      <a:pt x="19339" y="7852"/>
                      <a:pt x="19249" y="7900"/>
                      <a:pt x="19159" y="7945"/>
                    </a:cubicBezTo>
                    <a:cubicBezTo>
                      <a:pt x="19148" y="7937"/>
                      <a:pt x="19134" y="7932"/>
                      <a:pt x="19120" y="7932"/>
                    </a:cubicBezTo>
                    <a:cubicBezTo>
                      <a:pt x="19111" y="7932"/>
                      <a:pt x="19102" y="7934"/>
                      <a:pt x="19094" y="7938"/>
                    </a:cubicBezTo>
                    <a:cubicBezTo>
                      <a:pt x="19079" y="7949"/>
                      <a:pt x="19073" y="7958"/>
                      <a:pt x="19069" y="7973"/>
                    </a:cubicBezTo>
                    <a:cubicBezTo>
                      <a:pt x="19066" y="7983"/>
                      <a:pt x="19069" y="7990"/>
                      <a:pt x="19069" y="7997"/>
                    </a:cubicBezTo>
                    <a:cubicBezTo>
                      <a:pt x="19004" y="8035"/>
                      <a:pt x="18934" y="8073"/>
                      <a:pt x="18869" y="8118"/>
                    </a:cubicBezTo>
                    <a:cubicBezTo>
                      <a:pt x="18848" y="8128"/>
                      <a:pt x="18827" y="8142"/>
                      <a:pt x="18807" y="8156"/>
                    </a:cubicBezTo>
                    <a:cubicBezTo>
                      <a:pt x="18827" y="8062"/>
                      <a:pt x="18848" y="7969"/>
                      <a:pt x="18866" y="7876"/>
                    </a:cubicBezTo>
                    <a:cubicBezTo>
                      <a:pt x="18924" y="7561"/>
                      <a:pt x="19014" y="7168"/>
                      <a:pt x="18793" y="6898"/>
                    </a:cubicBezTo>
                    <a:cubicBezTo>
                      <a:pt x="18792" y="6897"/>
                      <a:pt x="18791" y="6897"/>
                      <a:pt x="18789" y="6897"/>
                    </a:cubicBezTo>
                    <a:cubicBezTo>
                      <a:pt x="18786" y="6897"/>
                      <a:pt x="18783" y="6900"/>
                      <a:pt x="18783" y="6905"/>
                    </a:cubicBezTo>
                    <a:cubicBezTo>
                      <a:pt x="18924" y="7344"/>
                      <a:pt x="18797" y="7821"/>
                      <a:pt x="18662" y="8256"/>
                    </a:cubicBezTo>
                    <a:cubicBezTo>
                      <a:pt x="18641" y="8277"/>
                      <a:pt x="18620" y="8298"/>
                      <a:pt x="18606" y="8322"/>
                    </a:cubicBezTo>
                    <a:cubicBezTo>
                      <a:pt x="18589" y="8349"/>
                      <a:pt x="18596" y="8380"/>
                      <a:pt x="18617" y="8405"/>
                    </a:cubicBezTo>
                    <a:cubicBezTo>
                      <a:pt x="18603" y="8449"/>
                      <a:pt x="18585" y="8491"/>
                      <a:pt x="18572" y="8536"/>
                    </a:cubicBezTo>
                    <a:cubicBezTo>
                      <a:pt x="18541" y="8308"/>
                      <a:pt x="18448" y="8097"/>
                      <a:pt x="18337" y="7886"/>
                    </a:cubicBezTo>
                    <a:cubicBezTo>
                      <a:pt x="18143" y="7517"/>
                      <a:pt x="17968" y="7171"/>
                      <a:pt x="17947" y="6743"/>
                    </a:cubicBezTo>
                    <a:cubicBezTo>
                      <a:pt x="17915" y="6110"/>
                      <a:pt x="18113" y="5499"/>
                      <a:pt x="18202" y="4874"/>
                    </a:cubicBezTo>
                    <a:cubicBezTo>
                      <a:pt x="18223" y="4870"/>
                      <a:pt x="18240" y="4846"/>
                      <a:pt x="18230" y="4819"/>
                    </a:cubicBezTo>
                    <a:cubicBezTo>
                      <a:pt x="18202" y="4763"/>
                      <a:pt x="18316" y="4687"/>
                      <a:pt x="18351" y="4666"/>
                    </a:cubicBezTo>
                    <a:cubicBezTo>
                      <a:pt x="18410" y="4632"/>
                      <a:pt x="18472" y="4612"/>
                      <a:pt x="18534" y="4601"/>
                    </a:cubicBezTo>
                    <a:cubicBezTo>
                      <a:pt x="18566" y="4596"/>
                      <a:pt x="18599" y="4593"/>
                      <a:pt x="18632" y="4593"/>
                    </a:cubicBezTo>
                    <a:cubicBezTo>
                      <a:pt x="18737" y="4593"/>
                      <a:pt x="18843" y="4617"/>
                      <a:pt x="18938" y="4660"/>
                    </a:cubicBezTo>
                    <a:cubicBezTo>
                      <a:pt x="19207" y="4781"/>
                      <a:pt x="19408" y="5029"/>
                      <a:pt x="19591" y="5251"/>
                    </a:cubicBezTo>
                    <a:cubicBezTo>
                      <a:pt x="19593" y="5253"/>
                      <a:pt x="19595" y="5254"/>
                      <a:pt x="19597" y="5254"/>
                    </a:cubicBezTo>
                    <a:cubicBezTo>
                      <a:pt x="19606" y="5254"/>
                      <a:pt x="19617" y="5243"/>
                      <a:pt x="19612" y="5233"/>
                    </a:cubicBezTo>
                    <a:cubicBezTo>
                      <a:pt x="19411" y="4932"/>
                      <a:pt x="19191" y="4615"/>
                      <a:pt x="18817" y="4518"/>
                    </a:cubicBezTo>
                    <a:cubicBezTo>
                      <a:pt x="18751" y="4500"/>
                      <a:pt x="18682" y="4491"/>
                      <a:pt x="18612" y="4491"/>
                    </a:cubicBezTo>
                    <a:cubicBezTo>
                      <a:pt x="18519" y="4491"/>
                      <a:pt x="18426" y="4508"/>
                      <a:pt x="18341" y="4546"/>
                    </a:cubicBezTo>
                    <a:cubicBezTo>
                      <a:pt x="18309" y="4559"/>
                      <a:pt x="18268" y="4583"/>
                      <a:pt x="18230" y="4615"/>
                    </a:cubicBezTo>
                    <a:cubicBezTo>
                      <a:pt x="18233" y="4577"/>
                      <a:pt x="18237" y="4535"/>
                      <a:pt x="18240" y="4497"/>
                    </a:cubicBezTo>
                    <a:cubicBezTo>
                      <a:pt x="18247" y="4359"/>
                      <a:pt x="18237" y="4221"/>
                      <a:pt x="18216" y="4086"/>
                    </a:cubicBezTo>
                    <a:cubicBezTo>
                      <a:pt x="18244" y="3326"/>
                      <a:pt x="18917" y="2635"/>
                      <a:pt x="19680" y="2614"/>
                    </a:cubicBezTo>
                    <a:cubicBezTo>
                      <a:pt x="19715" y="2611"/>
                      <a:pt x="19715" y="2563"/>
                      <a:pt x="19680" y="2563"/>
                    </a:cubicBezTo>
                    <a:cubicBezTo>
                      <a:pt x="19667" y="2563"/>
                      <a:pt x="19654" y="2562"/>
                      <a:pt x="19641" y="2562"/>
                    </a:cubicBezTo>
                    <a:cubicBezTo>
                      <a:pt x="18946" y="2562"/>
                      <a:pt x="18330" y="3093"/>
                      <a:pt x="18154" y="3748"/>
                    </a:cubicBezTo>
                    <a:cubicBezTo>
                      <a:pt x="18043" y="3250"/>
                      <a:pt x="17877" y="2756"/>
                      <a:pt x="18002" y="2245"/>
                    </a:cubicBezTo>
                    <a:cubicBezTo>
                      <a:pt x="18088" y="1903"/>
                      <a:pt x="18268" y="1585"/>
                      <a:pt x="18507" y="1323"/>
                    </a:cubicBezTo>
                    <a:cubicBezTo>
                      <a:pt x="18617" y="1202"/>
                      <a:pt x="18744" y="1091"/>
                      <a:pt x="18886" y="1002"/>
                    </a:cubicBezTo>
                    <a:cubicBezTo>
                      <a:pt x="19028" y="908"/>
                      <a:pt x="19200" y="860"/>
                      <a:pt x="19336" y="763"/>
                    </a:cubicBezTo>
                    <a:cubicBezTo>
                      <a:pt x="19346" y="753"/>
                      <a:pt x="19342" y="739"/>
                      <a:pt x="19331" y="739"/>
                    </a:cubicBezTo>
                    <a:cubicBezTo>
                      <a:pt x="19317" y="738"/>
                      <a:pt x="19303" y="737"/>
                      <a:pt x="19289" y="737"/>
                    </a:cubicBezTo>
                    <a:cubicBezTo>
                      <a:pt x="19009" y="737"/>
                      <a:pt x="18699" y="955"/>
                      <a:pt x="18499" y="1122"/>
                    </a:cubicBezTo>
                    <a:cubicBezTo>
                      <a:pt x="18244" y="1337"/>
                      <a:pt x="18051" y="1606"/>
                      <a:pt x="17922" y="1914"/>
                    </a:cubicBezTo>
                    <a:cubicBezTo>
                      <a:pt x="17877" y="2027"/>
                      <a:pt x="17843" y="2148"/>
                      <a:pt x="17815" y="2269"/>
                    </a:cubicBezTo>
                    <a:cubicBezTo>
                      <a:pt x="17726" y="2031"/>
                      <a:pt x="17673" y="1775"/>
                      <a:pt x="17667" y="1520"/>
                    </a:cubicBezTo>
                    <a:cubicBezTo>
                      <a:pt x="17665" y="1507"/>
                      <a:pt x="17655" y="1501"/>
                      <a:pt x="17646" y="1501"/>
                    </a:cubicBezTo>
                    <a:cubicBezTo>
                      <a:pt x="17637" y="1501"/>
                      <a:pt x="17629" y="1507"/>
                      <a:pt x="17629" y="1520"/>
                    </a:cubicBezTo>
                    <a:cubicBezTo>
                      <a:pt x="17611" y="1692"/>
                      <a:pt x="17619" y="1865"/>
                      <a:pt x="17649" y="2034"/>
                    </a:cubicBezTo>
                    <a:cubicBezTo>
                      <a:pt x="17681" y="2179"/>
                      <a:pt x="17726" y="2321"/>
                      <a:pt x="17784" y="2456"/>
                    </a:cubicBezTo>
                    <a:cubicBezTo>
                      <a:pt x="17767" y="2584"/>
                      <a:pt x="17764" y="2708"/>
                      <a:pt x="17774" y="2836"/>
                    </a:cubicBezTo>
                    <a:cubicBezTo>
                      <a:pt x="17808" y="3268"/>
                      <a:pt x="17998" y="3665"/>
                      <a:pt x="18036" y="4097"/>
                    </a:cubicBezTo>
                    <a:cubicBezTo>
                      <a:pt x="18109" y="4912"/>
                      <a:pt x="17777" y="5696"/>
                      <a:pt x="17750" y="6508"/>
                    </a:cubicBezTo>
                    <a:cubicBezTo>
                      <a:pt x="17740" y="6871"/>
                      <a:pt x="17798" y="7223"/>
                      <a:pt x="17950" y="7555"/>
                    </a:cubicBezTo>
                    <a:cubicBezTo>
                      <a:pt x="18137" y="7962"/>
                      <a:pt x="18444" y="8342"/>
                      <a:pt x="18389" y="8816"/>
                    </a:cubicBezTo>
                    <a:cubicBezTo>
                      <a:pt x="18382" y="8864"/>
                      <a:pt x="18410" y="8891"/>
                      <a:pt x="18440" y="8902"/>
                    </a:cubicBezTo>
                    <a:cubicBezTo>
                      <a:pt x="18347" y="9151"/>
                      <a:pt x="18247" y="9396"/>
                      <a:pt x="18140" y="9641"/>
                    </a:cubicBezTo>
                    <a:cubicBezTo>
                      <a:pt x="17777" y="10466"/>
                      <a:pt x="17370" y="11286"/>
                      <a:pt x="17159" y="12169"/>
                    </a:cubicBezTo>
                    <a:cubicBezTo>
                      <a:pt x="16986" y="12899"/>
                      <a:pt x="17045" y="13607"/>
                      <a:pt x="17314" y="14288"/>
                    </a:cubicBezTo>
                    <a:cubicBezTo>
                      <a:pt x="17276" y="14259"/>
                      <a:pt x="17235" y="14232"/>
                      <a:pt x="17197" y="14208"/>
                    </a:cubicBezTo>
                    <a:cubicBezTo>
                      <a:pt x="17048" y="14118"/>
                      <a:pt x="16896" y="14042"/>
                      <a:pt x="16737" y="13973"/>
                    </a:cubicBezTo>
                    <a:cubicBezTo>
                      <a:pt x="16731" y="13786"/>
                      <a:pt x="16710" y="13593"/>
                      <a:pt x="16683" y="13400"/>
                    </a:cubicBezTo>
                    <a:cubicBezTo>
                      <a:pt x="16603" y="12805"/>
                      <a:pt x="16568" y="12266"/>
                      <a:pt x="16751" y="11686"/>
                    </a:cubicBezTo>
                    <a:cubicBezTo>
                      <a:pt x="17066" y="10691"/>
                      <a:pt x="17667" y="9817"/>
                      <a:pt x="17639" y="8736"/>
                    </a:cubicBezTo>
                    <a:cubicBezTo>
                      <a:pt x="17629" y="8422"/>
                      <a:pt x="17577" y="8114"/>
                      <a:pt x="17501" y="7810"/>
                    </a:cubicBezTo>
                    <a:cubicBezTo>
                      <a:pt x="17501" y="7779"/>
                      <a:pt x="17501" y="7751"/>
                      <a:pt x="17504" y="7721"/>
                    </a:cubicBezTo>
                    <a:cubicBezTo>
                      <a:pt x="17512" y="7638"/>
                      <a:pt x="17525" y="7551"/>
                      <a:pt x="17542" y="7468"/>
                    </a:cubicBezTo>
                    <a:cubicBezTo>
                      <a:pt x="17584" y="7295"/>
                      <a:pt x="17653" y="7133"/>
                      <a:pt x="17743" y="6981"/>
                    </a:cubicBezTo>
                    <a:cubicBezTo>
                      <a:pt x="17764" y="6943"/>
                      <a:pt x="17733" y="6910"/>
                      <a:pt x="17701" y="6910"/>
                    </a:cubicBezTo>
                    <a:cubicBezTo>
                      <a:pt x="17686" y="6910"/>
                      <a:pt x="17671" y="6917"/>
                      <a:pt x="17660" y="6933"/>
                    </a:cubicBezTo>
                    <a:cubicBezTo>
                      <a:pt x="17556" y="7091"/>
                      <a:pt x="17480" y="7265"/>
                      <a:pt x="17429" y="7448"/>
                    </a:cubicBezTo>
                    <a:cubicBezTo>
                      <a:pt x="17421" y="7468"/>
                      <a:pt x="17418" y="7485"/>
                      <a:pt x="17415" y="7506"/>
                    </a:cubicBezTo>
                    <a:cubicBezTo>
                      <a:pt x="16945" y="6007"/>
                      <a:pt x="15936" y="4594"/>
                      <a:pt x="16292" y="2992"/>
                    </a:cubicBezTo>
                    <a:cubicBezTo>
                      <a:pt x="16420" y="2418"/>
                      <a:pt x="16713" y="1893"/>
                      <a:pt x="17066" y="1426"/>
                    </a:cubicBezTo>
                    <a:cubicBezTo>
                      <a:pt x="17449" y="922"/>
                      <a:pt x="17947" y="518"/>
                      <a:pt x="18344" y="31"/>
                    </a:cubicBezTo>
                    <a:cubicBezTo>
                      <a:pt x="18352" y="19"/>
                      <a:pt x="18344" y="0"/>
                      <a:pt x="183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9"/>
              <p:cNvSpPr/>
              <p:nvPr/>
            </p:nvSpPr>
            <p:spPr>
              <a:xfrm>
                <a:off x="3954785" y="1461556"/>
                <a:ext cx="85427" cy="46948"/>
              </a:xfrm>
              <a:custGeom>
                <a:avLst/>
                <a:gdLst/>
                <a:ahLst/>
                <a:cxnLst/>
                <a:rect l="l" t="t" r="r" b="b"/>
                <a:pathLst>
                  <a:path w="1976" h="1086" extrusionOk="0">
                    <a:moveTo>
                      <a:pt x="1109" y="1"/>
                    </a:moveTo>
                    <a:cubicBezTo>
                      <a:pt x="1048" y="1"/>
                      <a:pt x="988" y="3"/>
                      <a:pt x="929" y="8"/>
                    </a:cubicBezTo>
                    <a:cubicBezTo>
                      <a:pt x="615" y="29"/>
                      <a:pt x="276" y="91"/>
                      <a:pt x="3" y="257"/>
                    </a:cubicBezTo>
                    <a:cubicBezTo>
                      <a:pt x="0" y="259"/>
                      <a:pt x="2" y="268"/>
                      <a:pt x="7" y="268"/>
                    </a:cubicBezTo>
                    <a:cubicBezTo>
                      <a:pt x="8" y="268"/>
                      <a:pt x="9" y="268"/>
                      <a:pt x="10" y="267"/>
                    </a:cubicBezTo>
                    <a:cubicBezTo>
                      <a:pt x="317" y="202"/>
                      <a:pt x="611" y="126"/>
                      <a:pt x="929" y="126"/>
                    </a:cubicBezTo>
                    <a:cubicBezTo>
                      <a:pt x="945" y="125"/>
                      <a:pt x="960" y="125"/>
                      <a:pt x="976" y="125"/>
                    </a:cubicBezTo>
                    <a:cubicBezTo>
                      <a:pt x="1113" y="125"/>
                      <a:pt x="1252" y="138"/>
                      <a:pt x="1389" y="160"/>
                    </a:cubicBezTo>
                    <a:cubicBezTo>
                      <a:pt x="1461" y="174"/>
                      <a:pt x="1534" y="188"/>
                      <a:pt x="1606" y="205"/>
                    </a:cubicBezTo>
                    <a:cubicBezTo>
                      <a:pt x="1634" y="212"/>
                      <a:pt x="1658" y="218"/>
                      <a:pt x="1682" y="226"/>
                    </a:cubicBezTo>
                    <a:cubicBezTo>
                      <a:pt x="1637" y="243"/>
                      <a:pt x="1596" y="264"/>
                      <a:pt x="1554" y="281"/>
                    </a:cubicBezTo>
                    <a:cubicBezTo>
                      <a:pt x="1447" y="326"/>
                      <a:pt x="1340" y="378"/>
                      <a:pt x="1240" y="436"/>
                    </a:cubicBezTo>
                    <a:cubicBezTo>
                      <a:pt x="1140" y="492"/>
                      <a:pt x="1046" y="557"/>
                      <a:pt x="953" y="626"/>
                    </a:cubicBezTo>
                    <a:cubicBezTo>
                      <a:pt x="901" y="668"/>
                      <a:pt x="856" y="713"/>
                      <a:pt x="812" y="757"/>
                    </a:cubicBezTo>
                    <a:cubicBezTo>
                      <a:pt x="796" y="756"/>
                      <a:pt x="780" y="756"/>
                      <a:pt x="764" y="756"/>
                    </a:cubicBezTo>
                    <a:cubicBezTo>
                      <a:pt x="499" y="756"/>
                      <a:pt x="231" y="883"/>
                      <a:pt x="48" y="1062"/>
                    </a:cubicBezTo>
                    <a:cubicBezTo>
                      <a:pt x="38" y="1073"/>
                      <a:pt x="45" y="1086"/>
                      <a:pt x="56" y="1086"/>
                    </a:cubicBezTo>
                    <a:cubicBezTo>
                      <a:pt x="59" y="1086"/>
                      <a:pt x="62" y="1085"/>
                      <a:pt x="65" y="1082"/>
                    </a:cubicBezTo>
                    <a:cubicBezTo>
                      <a:pt x="183" y="982"/>
                      <a:pt x="317" y="910"/>
                      <a:pt x="466" y="868"/>
                    </a:cubicBezTo>
                    <a:cubicBezTo>
                      <a:pt x="556" y="844"/>
                      <a:pt x="649" y="834"/>
                      <a:pt x="746" y="834"/>
                    </a:cubicBezTo>
                    <a:cubicBezTo>
                      <a:pt x="732" y="851"/>
                      <a:pt x="719" y="865"/>
                      <a:pt x="705" y="878"/>
                    </a:cubicBezTo>
                    <a:cubicBezTo>
                      <a:pt x="699" y="884"/>
                      <a:pt x="705" y="894"/>
                      <a:pt x="711" y="894"/>
                    </a:cubicBezTo>
                    <a:cubicBezTo>
                      <a:pt x="712" y="894"/>
                      <a:pt x="713" y="894"/>
                      <a:pt x="715" y="892"/>
                    </a:cubicBezTo>
                    <a:cubicBezTo>
                      <a:pt x="746" y="872"/>
                      <a:pt x="773" y="854"/>
                      <a:pt x="805" y="834"/>
                    </a:cubicBezTo>
                    <a:cubicBezTo>
                      <a:pt x="839" y="834"/>
                      <a:pt x="874" y="837"/>
                      <a:pt x="905" y="837"/>
                    </a:cubicBezTo>
                    <a:cubicBezTo>
                      <a:pt x="906" y="837"/>
                      <a:pt x="907" y="837"/>
                      <a:pt x="908" y="837"/>
                    </a:cubicBezTo>
                    <a:cubicBezTo>
                      <a:pt x="943" y="837"/>
                      <a:pt x="952" y="778"/>
                      <a:pt x="915" y="771"/>
                    </a:cubicBezTo>
                    <a:cubicBezTo>
                      <a:pt x="912" y="768"/>
                      <a:pt x="909" y="768"/>
                      <a:pt x="905" y="768"/>
                    </a:cubicBezTo>
                    <a:cubicBezTo>
                      <a:pt x="933" y="751"/>
                      <a:pt x="963" y="730"/>
                      <a:pt x="991" y="713"/>
                    </a:cubicBezTo>
                    <a:cubicBezTo>
                      <a:pt x="1088" y="647"/>
                      <a:pt x="1185" y="591"/>
                      <a:pt x="1288" y="540"/>
                    </a:cubicBezTo>
                    <a:cubicBezTo>
                      <a:pt x="1389" y="488"/>
                      <a:pt x="1492" y="446"/>
                      <a:pt x="1599" y="409"/>
                    </a:cubicBezTo>
                    <a:cubicBezTo>
                      <a:pt x="1703" y="374"/>
                      <a:pt x="1827" y="360"/>
                      <a:pt x="1924" y="301"/>
                    </a:cubicBezTo>
                    <a:cubicBezTo>
                      <a:pt x="1976" y="267"/>
                      <a:pt x="1951" y="194"/>
                      <a:pt x="1893" y="184"/>
                    </a:cubicBezTo>
                    <a:cubicBezTo>
                      <a:pt x="1896" y="170"/>
                      <a:pt x="1893" y="153"/>
                      <a:pt x="1875" y="140"/>
                    </a:cubicBezTo>
                    <a:cubicBezTo>
                      <a:pt x="1817" y="87"/>
                      <a:pt x="1741" y="77"/>
                      <a:pt x="1665" y="60"/>
                    </a:cubicBezTo>
                    <a:cubicBezTo>
                      <a:pt x="1585" y="43"/>
                      <a:pt x="1506" y="29"/>
                      <a:pt x="1423" y="19"/>
                    </a:cubicBezTo>
                    <a:cubicBezTo>
                      <a:pt x="1320" y="8"/>
                      <a:pt x="1214" y="1"/>
                      <a:pt x="1109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9"/>
              <p:cNvSpPr/>
              <p:nvPr/>
            </p:nvSpPr>
            <p:spPr>
              <a:xfrm>
                <a:off x="4426400" y="2744228"/>
                <a:ext cx="27798" cy="45392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050" extrusionOk="0">
                    <a:moveTo>
                      <a:pt x="87" y="0"/>
                    </a:moveTo>
                    <a:cubicBezTo>
                      <a:pt x="37" y="0"/>
                      <a:pt x="1" y="67"/>
                      <a:pt x="55" y="109"/>
                    </a:cubicBezTo>
                    <a:cubicBezTo>
                      <a:pt x="355" y="326"/>
                      <a:pt x="525" y="664"/>
                      <a:pt x="573" y="1028"/>
                    </a:cubicBezTo>
                    <a:cubicBezTo>
                      <a:pt x="576" y="1043"/>
                      <a:pt x="588" y="1049"/>
                      <a:pt x="601" y="1049"/>
                    </a:cubicBezTo>
                    <a:cubicBezTo>
                      <a:pt x="618" y="1049"/>
                      <a:pt x="636" y="1038"/>
                      <a:pt x="636" y="1021"/>
                    </a:cubicBezTo>
                    <a:cubicBezTo>
                      <a:pt x="642" y="630"/>
                      <a:pt x="432" y="250"/>
                      <a:pt x="127" y="15"/>
                    </a:cubicBezTo>
                    <a:cubicBezTo>
                      <a:pt x="114" y="5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9"/>
              <p:cNvSpPr/>
              <p:nvPr/>
            </p:nvSpPr>
            <p:spPr>
              <a:xfrm>
                <a:off x="3755875" y="1523896"/>
                <a:ext cx="704603" cy="2862172"/>
              </a:xfrm>
              <a:custGeom>
                <a:avLst/>
                <a:gdLst/>
                <a:ahLst/>
                <a:cxnLst/>
                <a:rect l="l" t="t" r="r" b="b"/>
                <a:pathLst>
                  <a:path w="16298" h="66208" extrusionOk="0">
                    <a:moveTo>
                      <a:pt x="8812" y="8902"/>
                    </a:moveTo>
                    <a:cubicBezTo>
                      <a:pt x="8832" y="9658"/>
                      <a:pt x="8843" y="10415"/>
                      <a:pt x="8847" y="11171"/>
                    </a:cubicBezTo>
                    <a:cubicBezTo>
                      <a:pt x="8425" y="10895"/>
                      <a:pt x="8010" y="10498"/>
                      <a:pt x="8056" y="9962"/>
                    </a:cubicBezTo>
                    <a:cubicBezTo>
                      <a:pt x="8093" y="9471"/>
                      <a:pt x="8466" y="9192"/>
                      <a:pt x="8812" y="8902"/>
                    </a:cubicBezTo>
                    <a:close/>
                    <a:moveTo>
                      <a:pt x="12591" y="15155"/>
                    </a:moveTo>
                    <a:cubicBezTo>
                      <a:pt x="12684" y="15330"/>
                      <a:pt x="12788" y="15503"/>
                      <a:pt x="12954" y="15614"/>
                    </a:cubicBezTo>
                    <a:cubicBezTo>
                      <a:pt x="13009" y="15648"/>
                      <a:pt x="13067" y="15673"/>
                      <a:pt x="13134" y="15689"/>
                    </a:cubicBezTo>
                    <a:cubicBezTo>
                      <a:pt x="13123" y="15752"/>
                      <a:pt x="13116" y="15810"/>
                      <a:pt x="13109" y="15873"/>
                    </a:cubicBezTo>
                    <a:cubicBezTo>
                      <a:pt x="13099" y="15987"/>
                      <a:pt x="13095" y="16104"/>
                      <a:pt x="13075" y="16218"/>
                    </a:cubicBezTo>
                    <a:cubicBezTo>
                      <a:pt x="13061" y="16311"/>
                      <a:pt x="13033" y="16412"/>
                      <a:pt x="12964" y="16481"/>
                    </a:cubicBezTo>
                    <a:cubicBezTo>
                      <a:pt x="12922" y="16523"/>
                      <a:pt x="12871" y="16543"/>
                      <a:pt x="12815" y="16550"/>
                    </a:cubicBezTo>
                    <a:cubicBezTo>
                      <a:pt x="12798" y="16536"/>
                      <a:pt x="12781" y="16518"/>
                      <a:pt x="12761" y="16505"/>
                    </a:cubicBezTo>
                    <a:cubicBezTo>
                      <a:pt x="12755" y="16500"/>
                      <a:pt x="12749" y="16498"/>
                      <a:pt x="12743" y="16498"/>
                    </a:cubicBezTo>
                    <a:cubicBezTo>
                      <a:pt x="12719" y="16498"/>
                      <a:pt x="12698" y="16531"/>
                      <a:pt x="12712" y="16553"/>
                    </a:cubicBezTo>
                    <a:cubicBezTo>
                      <a:pt x="12684" y="16553"/>
                      <a:pt x="12657" y="16550"/>
                      <a:pt x="12629" y="16543"/>
                    </a:cubicBezTo>
                    <a:cubicBezTo>
                      <a:pt x="12425" y="16502"/>
                      <a:pt x="12225" y="16412"/>
                      <a:pt x="12048" y="16301"/>
                    </a:cubicBezTo>
                    <a:cubicBezTo>
                      <a:pt x="11962" y="16242"/>
                      <a:pt x="11879" y="16180"/>
                      <a:pt x="11803" y="16111"/>
                    </a:cubicBezTo>
                    <a:cubicBezTo>
                      <a:pt x="11758" y="16070"/>
                      <a:pt x="11717" y="16021"/>
                      <a:pt x="11675" y="15976"/>
                    </a:cubicBezTo>
                    <a:cubicBezTo>
                      <a:pt x="11734" y="15942"/>
                      <a:pt x="11793" y="15904"/>
                      <a:pt x="11849" y="15866"/>
                    </a:cubicBezTo>
                    <a:cubicBezTo>
                      <a:pt x="12038" y="15735"/>
                      <a:pt x="12222" y="15597"/>
                      <a:pt x="12377" y="15431"/>
                    </a:cubicBezTo>
                    <a:cubicBezTo>
                      <a:pt x="12463" y="15341"/>
                      <a:pt x="12533" y="15251"/>
                      <a:pt x="12591" y="15155"/>
                    </a:cubicBezTo>
                    <a:close/>
                    <a:moveTo>
                      <a:pt x="13099" y="16443"/>
                    </a:moveTo>
                    <a:cubicBezTo>
                      <a:pt x="13147" y="16481"/>
                      <a:pt x="13202" y="16509"/>
                      <a:pt x="13251" y="16543"/>
                    </a:cubicBezTo>
                    <a:cubicBezTo>
                      <a:pt x="13320" y="16591"/>
                      <a:pt x="13386" y="16647"/>
                      <a:pt x="13451" y="16702"/>
                    </a:cubicBezTo>
                    <a:cubicBezTo>
                      <a:pt x="13558" y="16792"/>
                      <a:pt x="13668" y="16885"/>
                      <a:pt x="13797" y="16947"/>
                    </a:cubicBezTo>
                    <a:cubicBezTo>
                      <a:pt x="13910" y="17003"/>
                      <a:pt x="14043" y="17040"/>
                      <a:pt x="14171" y="17040"/>
                    </a:cubicBezTo>
                    <a:cubicBezTo>
                      <a:pt x="14191" y="17040"/>
                      <a:pt x="14212" y="17039"/>
                      <a:pt x="14232" y="17037"/>
                    </a:cubicBezTo>
                    <a:lnTo>
                      <a:pt x="14232" y="17037"/>
                    </a:lnTo>
                    <a:cubicBezTo>
                      <a:pt x="14232" y="17057"/>
                      <a:pt x="14232" y="17078"/>
                      <a:pt x="14228" y="17103"/>
                    </a:cubicBezTo>
                    <a:cubicBezTo>
                      <a:pt x="14221" y="17144"/>
                      <a:pt x="14211" y="17189"/>
                      <a:pt x="14194" y="17227"/>
                    </a:cubicBezTo>
                    <a:cubicBezTo>
                      <a:pt x="14156" y="17317"/>
                      <a:pt x="14100" y="17396"/>
                      <a:pt x="14032" y="17462"/>
                    </a:cubicBezTo>
                    <a:cubicBezTo>
                      <a:pt x="13919" y="17566"/>
                      <a:pt x="13773" y="17631"/>
                      <a:pt x="13622" y="17631"/>
                    </a:cubicBezTo>
                    <a:cubicBezTo>
                      <a:pt x="13582" y="17631"/>
                      <a:pt x="13542" y="17626"/>
                      <a:pt x="13503" y="17617"/>
                    </a:cubicBezTo>
                    <a:cubicBezTo>
                      <a:pt x="13486" y="17493"/>
                      <a:pt x="13437" y="17365"/>
                      <a:pt x="13386" y="17255"/>
                    </a:cubicBezTo>
                    <a:cubicBezTo>
                      <a:pt x="13271" y="17013"/>
                      <a:pt x="13102" y="16799"/>
                      <a:pt x="12901" y="16622"/>
                    </a:cubicBezTo>
                    <a:cubicBezTo>
                      <a:pt x="12984" y="16588"/>
                      <a:pt x="13054" y="16529"/>
                      <a:pt x="13099" y="16443"/>
                    </a:cubicBezTo>
                    <a:close/>
                    <a:moveTo>
                      <a:pt x="12560" y="16636"/>
                    </a:moveTo>
                    <a:cubicBezTo>
                      <a:pt x="12605" y="16647"/>
                      <a:pt x="12649" y="16654"/>
                      <a:pt x="12694" y="16657"/>
                    </a:cubicBezTo>
                    <a:cubicBezTo>
                      <a:pt x="12706" y="16658"/>
                      <a:pt x="12718" y="16658"/>
                      <a:pt x="12729" y="16658"/>
                    </a:cubicBezTo>
                    <a:cubicBezTo>
                      <a:pt x="12760" y="16658"/>
                      <a:pt x="12787" y="16655"/>
                      <a:pt x="12815" y="16650"/>
                    </a:cubicBezTo>
                    <a:cubicBezTo>
                      <a:pt x="12968" y="16792"/>
                      <a:pt x="13099" y="16954"/>
                      <a:pt x="13199" y="17137"/>
                    </a:cubicBezTo>
                    <a:cubicBezTo>
                      <a:pt x="13309" y="17334"/>
                      <a:pt x="13469" y="17652"/>
                      <a:pt x="13354" y="17877"/>
                    </a:cubicBezTo>
                    <a:cubicBezTo>
                      <a:pt x="13285" y="18008"/>
                      <a:pt x="13136" y="18070"/>
                      <a:pt x="12990" y="18070"/>
                    </a:cubicBezTo>
                    <a:cubicBezTo>
                      <a:pt x="12941" y="18070"/>
                      <a:pt x="12892" y="18063"/>
                      <a:pt x="12847" y="18049"/>
                    </a:cubicBezTo>
                    <a:cubicBezTo>
                      <a:pt x="12632" y="17980"/>
                      <a:pt x="12504" y="17755"/>
                      <a:pt x="12460" y="17545"/>
                    </a:cubicBezTo>
                    <a:cubicBezTo>
                      <a:pt x="12394" y="17231"/>
                      <a:pt x="12525" y="16944"/>
                      <a:pt x="12560" y="16636"/>
                    </a:cubicBezTo>
                    <a:close/>
                    <a:moveTo>
                      <a:pt x="13175" y="21518"/>
                    </a:moveTo>
                    <a:cubicBezTo>
                      <a:pt x="13499" y="22084"/>
                      <a:pt x="14076" y="22567"/>
                      <a:pt x="14056" y="23241"/>
                    </a:cubicBezTo>
                    <a:cubicBezTo>
                      <a:pt x="14046" y="23683"/>
                      <a:pt x="13714" y="24042"/>
                      <a:pt x="13465" y="24374"/>
                    </a:cubicBezTo>
                    <a:cubicBezTo>
                      <a:pt x="13320" y="24568"/>
                      <a:pt x="13178" y="24758"/>
                      <a:pt x="13037" y="24951"/>
                    </a:cubicBezTo>
                    <a:cubicBezTo>
                      <a:pt x="12930" y="25099"/>
                      <a:pt x="12795" y="25252"/>
                      <a:pt x="12698" y="25414"/>
                    </a:cubicBezTo>
                    <a:cubicBezTo>
                      <a:pt x="12615" y="25362"/>
                      <a:pt x="12533" y="25311"/>
                      <a:pt x="12450" y="25255"/>
                    </a:cubicBezTo>
                    <a:cubicBezTo>
                      <a:pt x="12290" y="25152"/>
                      <a:pt x="12135" y="25037"/>
                      <a:pt x="12000" y="24896"/>
                    </a:cubicBezTo>
                    <a:cubicBezTo>
                      <a:pt x="11973" y="24868"/>
                      <a:pt x="11948" y="24837"/>
                      <a:pt x="11921" y="24803"/>
                    </a:cubicBezTo>
                    <a:cubicBezTo>
                      <a:pt x="12173" y="24001"/>
                      <a:pt x="12528" y="23248"/>
                      <a:pt x="12850" y="22471"/>
                    </a:cubicBezTo>
                    <a:cubicBezTo>
                      <a:pt x="12978" y="22164"/>
                      <a:pt x="13088" y="21842"/>
                      <a:pt x="13175" y="21518"/>
                    </a:cubicBezTo>
                    <a:close/>
                    <a:moveTo>
                      <a:pt x="11782" y="25314"/>
                    </a:moveTo>
                    <a:cubicBezTo>
                      <a:pt x="12066" y="25528"/>
                      <a:pt x="12436" y="25691"/>
                      <a:pt x="12657" y="25815"/>
                    </a:cubicBezTo>
                    <a:cubicBezTo>
                      <a:pt x="12984" y="26001"/>
                      <a:pt x="13279" y="26229"/>
                      <a:pt x="13479" y="26554"/>
                    </a:cubicBezTo>
                    <a:cubicBezTo>
                      <a:pt x="13673" y="26872"/>
                      <a:pt x="13772" y="27231"/>
                      <a:pt x="13838" y="27594"/>
                    </a:cubicBezTo>
                    <a:cubicBezTo>
                      <a:pt x="13983" y="28392"/>
                      <a:pt x="13963" y="29211"/>
                      <a:pt x="14114" y="30008"/>
                    </a:cubicBezTo>
                    <a:cubicBezTo>
                      <a:pt x="14301" y="30979"/>
                      <a:pt x="14653" y="31912"/>
                      <a:pt x="14802" y="32893"/>
                    </a:cubicBezTo>
                    <a:cubicBezTo>
                      <a:pt x="14826" y="33042"/>
                      <a:pt x="14843" y="33190"/>
                      <a:pt x="14861" y="33342"/>
                    </a:cubicBezTo>
                    <a:cubicBezTo>
                      <a:pt x="14730" y="33266"/>
                      <a:pt x="14598" y="33200"/>
                      <a:pt x="14473" y="33138"/>
                    </a:cubicBezTo>
                    <a:cubicBezTo>
                      <a:pt x="14104" y="32951"/>
                      <a:pt x="13738" y="32755"/>
                      <a:pt x="13451" y="32451"/>
                    </a:cubicBezTo>
                    <a:cubicBezTo>
                      <a:pt x="13309" y="32299"/>
                      <a:pt x="13192" y="32130"/>
                      <a:pt x="13092" y="31950"/>
                    </a:cubicBezTo>
                    <a:cubicBezTo>
                      <a:pt x="13043" y="31853"/>
                      <a:pt x="12998" y="31757"/>
                      <a:pt x="12964" y="31656"/>
                    </a:cubicBezTo>
                    <a:cubicBezTo>
                      <a:pt x="12940" y="31587"/>
                      <a:pt x="12926" y="31529"/>
                      <a:pt x="12888" y="31470"/>
                    </a:cubicBezTo>
                    <a:cubicBezTo>
                      <a:pt x="12871" y="30917"/>
                      <a:pt x="12906" y="30364"/>
                      <a:pt x="12926" y="29812"/>
                    </a:cubicBezTo>
                    <a:cubicBezTo>
                      <a:pt x="13040" y="30005"/>
                      <a:pt x="13185" y="30177"/>
                      <a:pt x="13337" y="30343"/>
                    </a:cubicBezTo>
                    <a:cubicBezTo>
                      <a:pt x="13285" y="30558"/>
                      <a:pt x="13306" y="30793"/>
                      <a:pt x="13368" y="31000"/>
                    </a:cubicBezTo>
                    <a:cubicBezTo>
                      <a:pt x="13440" y="31231"/>
                      <a:pt x="13565" y="31442"/>
                      <a:pt x="13755" y="31594"/>
                    </a:cubicBezTo>
                    <a:cubicBezTo>
                      <a:pt x="13759" y="31597"/>
                      <a:pt x="13763" y="31599"/>
                      <a:pt x="13766" y="31599"/>
                    </a:cubicBezTo>
                    <a:cubicBezTo>
                      <a:pt x="13778" y="31599"/>
                      <a:pt x="13787" y="31584"/>
                      <a:pt x="13779" y="31574"/>
                    </a:cubicBezTo>
                    <a:cubicBezTo>
                      <a:pt x="13638" y="31397"/>
                      <a:pt x="13523" y="31190"/>
                      <a:pt x="13472" y="30973"/>
                    </a:cubicBezTo>
                    <a:cubicBezTo>
                      <a:pt x="13430" y="30803"/>
                      <a:pt x="13430" y="30638"/>
                      <a:pt x="13454" y="30468"/>
                    </a:cubicBezTo>
                    <a:lnTo>
                      <a:pt x="13454" y="30468"/>
                    </a:lnTo>
                    <a:cubicBezTo>
                      <a:pt x="13479" y="30492"/>
                      <a:pt x="13503" y="30520"/>
                      <a:pt x="13527" y="30544"/>
                    </a:cubicBezTo>
                    <a:cubicBezTo>
                      <a:pt x="13893" y="30928"/>
                      <a:pt x="14298" y="31411"/>
                      <a:pt x="14183" y="31981"/>
                    </a:cubicBezTo>
                    <a:cubicBezTo>
                      <a:pt x="14179" y="31998"/>
                      <a:pt x="14193" y="32010"/>
                      <a:pt x="14206" y="32010"/>
                    </a:cubicBezTo>
                    <a:cubicBezTo>
                      <a:pt x="14214" y="32010"/>
                      <a:pt x="14222" y="32005"/>
                      <a:pt x="14225" y="31995"/>
                    </a:cubicBezTo>
                    <a:cubicBezTo>
                      <a:pt x="14356" y="31497"/>
                      <a:pt x="14094" y="31017"/>
                      <a:pt x="13793" y="30638"/>
                    </a:cubicBezTo>
                    <a:cubicBezTo>
                      <a:pt x="13482" y="30244"/>
                      <a:pt x="13078" y="29887"/>
                      <a:pt x="12936" y="29390"/>
                    </a:cubicBezTo>
                    <a:cubicBezTo>
                      <a:pt x="12940" y="29110"/>
                      <a:pt x="12936" y="28827"/>
                      <a:pt x="12912" y="28547"/>
                    </a:cubicBezTo>
                    <a:cubicBezTo>
                      <a:pt x="12850" y="27843"/>
                      <a:pt x="12636" y="27224"/>
                      <a:pt x="12273" y="26617"/>
                    </a:cubicBezTo>
                    <a:cubicBezTo>
                      <a:pt x="12097" y="26326"/>
                      <a:pt x="11907" y="26036"/>
                      <a:pt x="11772" y="25721"/>
                    </a:cubicBezTo>
                    <a:cubicBezTo>
                      <a:pt x="11752" y="25676"/>
                      <a:pt x="11737" y="25625"/>
                      <a:pt x="11720" y="25576"/>
                    </a:cubicBezTo>
                    <a:cubicBezTo>
                      <a:pt x="11741" y="25490"/>
                      <a:pt x="11762" y="25400"/>
                      <a:pt x="11782" y="25314"/>
                    </a:cubicBezTo>
                    <a:close/>
                    <a:moveTo>
                      <a:pt x="4545" y="25235"/>
                    </a:moveTo>
                    <a:cubicBezTo>
                      <a:pt x="4462" y="25424"/>
                      <a:pt x="4387" y="25618"/>
                      <a:pt x="4311" y="25801"/>
                    </a:cubicBezTo>
                    <a:cubicBezTo>
                      <a:pt x="4118" y="26271"/>
                      <a:pt x="3952" y="26751"/>
                      <a:pt x="3817" y="27238"/>
                    </a:cubicBezTo>
                    <a:cubicBezTo>
                      <a:pt x="3613" y="27977"/>
                      <a:pt x="3475" y="28731"/>
                      <a:pt x="3409" y="29490"/>
                    </a:cubicBezTo>
                    <a:cubicBezTo>
                      <a:pt x="3407" y="29492"/>
                      <a:pt x="3405" y="29492"/>
                      <a:pt x="3404" y="29492"/>
                    </a:cubicBezTo>
                    <a:cubicBezTo>
                      <a:pt x="3402" y="29492"/>
                      <a:pt x="3400" y="29492"/>
                      <a:pt x="3399" y="29493"/>
                    </a:cubicBezTo>
                    <a:cubicBezTo>
                      <a:pt x="3274" y="29570"/>
                      <a:pt x="3185" y="29684"/>
                      <a:pt x="3085" y="29788"/>
                    </a:cubicBezTo>
                    <a:cubicBezTo>
                      <a:pt x="2970" y="29901"/>
                      <a:pt x="2860" y="30019"/>
                      <a:pt x="2745" y="30136"/>
                    </a:cubicBezTo>
                    <a:cubicBezTo>
                      <a:pt x="2556" y="30337"/>
                      <a:pt x="2352" y="30530"/>
                      <a:pt x="2190" y="30754"/>
                    </a:cubicBezTo>
                    <a:cubicBezTo>
                      <a:pt x="1951" y="31079"/>
                      <a:pt x="1817" y="31628"/>
                      <a:pt x="2190" y="31915"/>
                    </a:cubicBezTo>
                    <a:cubicBezTo>
                      <a:pt x="2192" y="31916"/>
                      <a:pt x="2194" y="31917"/>
                      <a:pt x="2197" y="31917"/>
                    </a:cubicBezTo>
                    <a:cubicBezTo>
                      <a:pt x="2208" y="31917"/>
                      <a:pt x="2219" y="31903"/>
                      <a:pt x="2211" y="31891"/>
                    </a:cubicBezTo>
                    <a:cubicBezTo>
                      <a:pt x="1927" y="31491"/>
                      <a:pt x="2138" y="31021"/>
                      <a:pt x="2425" y="30686"/>
                    </a:cubicBezTo>
                    <a:cubicBezTo>
                      <a:pt x="2584" y="30502"/>
                      <a:pt x="2760" y="30330"/>
                      <a:pt x="2929" y="30153"/>
                    </a:cubicBezTo>
                    <a:cubicBezTo>
                      <a:pt x="3026" y="30053"/>
                      <a:pt x="3123" y="29957"/>
                      <a:pt x="3215" y="29857"/>
                    </a:cubicBezTo>
                    <a:cubicBezTo>
                      <a:pt x="3278" y="29791"/>
                      <a:pt x="3340" y="29729"/>
                      <a:pt x="3395" y="29663"/>
                    </a:cubicBezTo>
                    <a:lnTo>
                      <a:pt x="3395" y="29663"/>
                    </a:lnTo>
                    <a:cubicBezTo>
                      <a:pt x="3381" y="29836"/>
                      <a:pt x="3367" y="30005"/>
                      <a:pt x="3364" y="30177"/>
                    </a:cubicBezTo>
                    <a:cubicBezTo>
                      <a:pt x="3340" y="30783"/>
                      <a:pt x="3351" y="31387"/>
                      <a:pt x="3319" y="31991"/>
                    </a:cubicBezTo>
                    <a:cubicBezTo>
                      <a:pt x="3064" y="32468"/>
                      <a:pt x="2687" y="32835"/>
                      <a:pt x="2231" y="33093"/>
                    </a:cubicBezTo>
                    <a:lnTo>
                      <a:pt x="2231" y="33090"/>
                    </a:lnTo>
                    <a:cubicBezTo>
                      <a:pt x="2231" y="33059"/>
                      <a:pt x="2209" y="33043"/>
                      <a:pt x="2185" y="33043"/>
                    </a:cubicBezTo>
                    <a:cubicBezTo>
                      <a:pt x="2163" y="33043"/>
                      <a:pt x="2141" y="33055"/>
                      <a:pt x="2131" y="33079"/>
                    </a:cubicBezTo>
                    <a:cubicBezTo>
                      <a:pt x="2120" y="33104"/>
                      <a:pt x="2114" y="33131"/>
                      <a:pt x="2107" y="33159"/>
                    </a:cubicBezTo>
                    <a:cubicBezTo>
                      <a:pt x="2003" y="33214"/>
                      <a:pt x="1896" y="33262"/>
                      <a:pt x="1785" y="33304"/>
                    </a:cubicBezTo>
                    <a:cubicBezTo>
                      <a:pt x="1530" y="33401"/>
                      <a:pt x="1267" y="33498"/>
                      <a:pt x="1046" y="33653"/>
                    </a:cubicBezTo>
                    <a:cubicBezTo>
                      <a:pt x="1112" y="32848"/>
                      <a:pt x="1336" y="32071"/>
                      <a:pt x="1578" y="31297"/>
                    </a:cubicBezTo>
                    <a:cubicBezTo>
                      <a:pt x="1858" y="30402"/>
                      <a:pt x="2076" y="29528"/>
                      <a:pt x="2155" y="28589"/>
                    </a:cubicBezTo>
                    <a:cubicBezTo>
                      <a:pt x="2197" y="28116"/>
                      <a:pt x="2245" y="27636"/>
                      <a:pt x="2439" y="27197"/>
                    </a:cubicBezTo>
                    <a:cubicBezTo>
                      <a:pt x="2597" y="26840"/>
                      <a:pt x="2828" y="26523"/>
                      <a:pt x="3098" y="26247"/>
                    </a:cubicBezTo>
                    <a:cubicBezTo>
                      <a:pt x="3516" y="25815"/>
                      <a:pt x="4048" y="25549"/>
                      <a:pt x="4545" y="25235"/>
                    </a:cubicBezTo>
                    <a:close/>
                    <a:moveTo>
                      <a:pt x="2061" y="33321"/>
                    </a:moveTo>
                    <a:lnTo>
                      <a:pt x="2061" y="33321"/>
                    </a:lnTo>
                    <a:cubicBezTo>
                      <a:pt x="2048" y="33390"/>
                      <a:pt x="2034" y="33456"/>
                      <a:pt x="2017" y="33522"/>
                    </a:cubicBezTo>
                    <a:cubicBezTo>
                      <a:pt x="1975" y="33664"/>
                      <a:pt x="1930" y="33798"/>
                      <a:pt x="1879" y="33933"/>
                    </a:cubicBezTo>
                    <a:cubicBezTo>
                      <a:pt x="1768" y="34233"/>
                      <a:pt x="1630" y="34523"/>
                      <a:pt x="1465" y="34796"/>
                    </a:cubicBezTo>
                    <a:cubicBezTo>
                      <a:pt x="1377" y="34941"/>
                      <a:pt x="1257" y="35097"/>
                      <a:pt x="1143" y="35263"/>
                    </a:cubicBezTo>
                    <a:cubicBezTo>
                      <a:pt x="1067" y="34879"/>
                      <a:pt x="1025" y="34485"/>
                      <a:pt x="1025" y="34082"/>
                    </a:cubicBezTo>
                    <a:cubicBezTo>
                      <a:pt x="1025" y="33985"/>
                      <a:pt x="1033" y="33892"/>
                      <a:pt x="1036" y="33795"/>
                    </a:cubicBezTo>
                    <a:cubicBezTo>
                      <a:pt x="1329" y="33581"/>
                      <a:pt x="1730" y="33466"/>
                      <a:pt x="2061" y="33321"/>
                    </a:cubicBezTo>
                    <a:close/>
                    <a:moveTo>
                      <a:pt x="12933" y="32095"/>
                    </a:moveTo>
                    <a:cubicBezTo>
                      <a:pt x="12995" y="32202"/>
                      <a:pt x="13064" y="32309"/>
                      <a:pt x="13144" y="32409"/>
                    </a:cubicBezTo>
                    <a:cubicBezTo>
                      <a:pt x="13392" y="32724"/>
                      <a:pt x="13707" y="32955"/>
                      <a:pt x="14066" y="33131"/>
                    </a:cubicBezTo>
                    <a:cubicBezTo>
                      <a:pt x="14322" y="33259"/>
                      <a:pt x="14605" y="33377"/>
                      <a:pt x="14871" y="33519"/>
                    </a:cubicBezTo>
                    <a:cubicBezTo>
                      <a:pt x="14902" y="33895"/>
                      <a:pt x="14905" y="34271"/>
                      <a:pt x="14885" y="34644"/>
                    </a:cubicBezTo>
                    <a:cubicBezTo>
                      <a:pt x="14857" y="35097"/>
                      <a:pt x="14778" y="35542"/>
                      <a:pt x="14715" y="35988"/>
                    </a:cubicBezTo>
                    <a:cubicBezTo>
                      <a:pt x="14446" y="35435"/>
                      <a:pt x="14000" y="34976"/>
                      <a:pt x="13707" y="34434"/>
                    </a:cubicBezTo>
                    <a:cubicBezTo>
                      <a:pt x="13389" y="33839"/>
                      <a:pt x="13150" y="33200"/>
                      <a:pt x="13009" y="32540"/>
                    </a:cubicBezTo>
                    <a:cubicBezTo>
                      <a:pt x="12978" y="32392"/>
                      <a:pt x="12954" y="32243"/>
                      <a:pt x="12933" y="32095"/>
                    </a:cubicBezTo>
                    <a:close/>
                    <a:moveTo>
                      <a:pt x="3302" y="32278"/>
                    </a:moveTo>
                    <a:lnTo>
                      <a:pt x="3302" y="32278"/>
                    </a:lnTo>
                    <a:cubicBezTo>
                      <a:pt x="3281" y="32578"/>
                      <a:pt x="3247" y="32883"/>
                      <a:pt x="3188" y="33183"/>
                    </a:cubicBezTo>
                    <a:cubicBezTo>
                      <a:pt x="3091" y="33694"/>
                      <a:pt x="2925" y="34185"/>
                      <a:pt x="2667" y="34638"/>
                    </a:cubicBezTo>
                    <a:cubicBezTo>
                      <a:pt x="2418" y="35062"/>
                      <a:pt x="2110" y="35449"/>
                      <a:pt x="1862" y="35874"/>
                    </a:cubicBezTo>
                    <a:cubicBezTo>
                      <a:pt x="1726" y="36102"/>
                      <a:pt x="1613" y="36365"/>
                      <a:pt x="1540" y="36634"/>
                    </a:cubicBezTo>
                    <a:cubicBezTo>
                      <a:pt x="1388" y="36230"/>
                      <a:pt x="1261" y="35826"/>
                      <a:pt x="1174" y="35415"/>
                    </a:cubicBezTo>
                    <a:cubicBezTo>
                      <a:pt x="1178" y="35408"/>
                      <a:pt x="1181" y="35397"/>
                      <a:pt x="1188" y="35391"/>
                    </a:cubicBezTo>
                    <a:cubicBezTo>
                      <a:pt x="1350" y="35149"/>
                      <a:pt x="1527" y="34921"/>
                      <a:pt x="1668" y="34665"/>
                    </a:cubicBezTo>
                    <a:cubicBezTo>
                      <a:pt x="1806" y="34426"/>
                      <a:pt x="1924" y="34174"/>
                      <a:pt x="2020" y="33916"/>
                    </a:cubicBezTo>
                    <a:cubicBezTo>
                      <a:pt x="2096" y="33712"/>
                      <a:pt x="2182" y="33477"/>
                      <a:pt x="2214" y="33249"/>
                    </a:cubicBezTo>
                    <a:cubicBezTo>
                      <a:pt x="2656" y="33024"/>
                      <a:pt x="3029" y="32685"/>
                      <a:pt x="3302" y="32278"/>
                    </a:cubicBezTo>
                    <a:close/>
                    <a:moveTo>
                      <a:pt x="11568" y="26316"/>
                    </a:moveTo>
                    <a:cubicBezTo>
                      <a:pt x="11893" y="26858"/>
                      <a:pt x="12263" y="27352"/>
                      <a:pt x="12429" y="27970"/>
                    </a:cubicBezTo>
                    <a:cubicBezTo>
                      <a:pt x="12781" y="29256"/>
                      <a:pt x="12491" y="30620"/>
                      <a:pt x="12670" y="31926"/>
                    </a:cubicBezTo>
                    <a:cubicBezTo>
                      <a:pt x="12853" y="33235"/>
                      <a:pt x="13372" y="34385"/>
                      <a:pt x="14166" y="35435"/>
                    </a:cubicBezTo>
                    <a:cubicBezTo>
                      <a:pt x="14356" y="35687"/>
                      <a:pt x="14556" y="35947"/>
                      <a:pt x="14663" y="36247"/>
                    </a:cubicBezTo>
                    <a:cubicBezTo>
                      <a:pt x="14667" y="36261"/>
                      <a:pt x="14671" y="36279"/>
                      <a:pt x="14674" y="36292"/>
                    </a:cubicBezTo>
                    <a:cubicBezTo>
                      <a:pt x="14674" y="36299"/>
                      <a:pt x="14671" y="36309"/>
                      <a:pt x="14671" y="36317"/>
                    </a:cubicBezTo>
                    <a:cubicBezTo>
                      <a:pt x="14671" y="36330"/>
                      <a:pt x="14677" y="36341"/>
                      <a:pt x="14688" y="36344"/>
                    </a:cubicBezTo>
                    <a:cubicBezTo>
                      <a:pt x="14784" y="36706"/>
                      <a:pt x="14705" y="37076"/>
                      <a:pt x="14653" y="37443"/>
                    </a:cubicBezTo>
                    <a:cubicBezTo>
                      <a:pt x="14636" y="37570"/>
                      <a:pt x="14622" y="37701"/>
                      <a:pt x="14609" y="37830"/>
                    </a:cubicBezTo>
                    <a:cubicBezTo>
                      <a:pt x="14422" y="37615"/>
                      <a:pt x="14138" y="37501"/>
                      <a:pt x="13866" y="37404"/>
                    </a:cubicBezTo>
                    <a:cubicBezTo>
                      <a:pt x="13679" y="37339"/>
                      <a:pt x="13489" y="37280"/>
                      <a:pt x="13313" y="37191"/>
                    </a:cubicBezTo>
                    <a:cubicBezTo>
                      <a:pt x="13158" y="37111"/>
                      <a:pt x="13040" y="37004"/>
                      <a:pt x="12943" y="36866"/>
                    </a:cubicBezTo>
                    <a:cubicBezTo>
                      <a:pt x="12736" y="35784"/>
                      <a:pt x="12470" y="34713"/>
                      <a:pt x="12187" y="33639"/>
                    </a:cubicBezTo>
                    <a:cubicBezTo>
                      <a:pt x="11945" y="32710"/>
                      <a:pt x="11710" y="31784"/>
                      <a:pt x="11562" y="30834"/>
                    </a:cubicBezTo>
                    <a:cubicBezTo>
                      <a:pt x="11417" y="29877"/>
                      <a:pt x="11361" y="28906"/>
                      <a:pt x="11396" y="27939"/>
                    </a:cubicBezTo>
                    <a:cubicBezTo>
                      <a:pt x="11413" y="27397"/>
                      <a:pt x="11479" y="26855"/>
                      <a:pt x="11568" y="26316"/>
                    </a:cubicBezTo>
                    <a:close/>
                    <a:moveTo>
                      <a:pt x="4860" y="25456"/>
                    </a:moveTo>
                    <a:cubicBezTo>
                      <a:pt x="5009" y="26264"/>
                      <a:pt x="5039" y="27107"/>
                      <a:pt x="5057" y="27918"/>
                    </a:cubicBezTo>
                    <a:cubicBezTo>
                      <a:pt x="5081" y="28882"/>
                      <a:pt x="5043" y="29853"/>
                      <a:pt x="4947" y="30813"/>
                    </a:cubicBezTo>
                    <a:cubicBezTo>
                      <a:pt x="4850" y="31773"/>
                      <a:pt x="4719" y="32741"/>
                      <a:pt x="4494" y="33680"/>
                    </a:cubicBezTo>
                    <a:cubicBezTo>
                      <a:pt x="4269" y="34624"/>
                      <a:pt x="3968" y="35546"/>
                      <a:pt x="3696" y="36475"/>
                    </a:cubicBezTo>
                    <a:cubicBezTo>
                      <a:pt x="3651" y="36638"/>
                      <a:pt x="3609" y="36803"/>
                      <a:pt x="3565" y="36966"/>
                    </a:cubicBezTo>
                    <a:cubicBezTo>
                      <a:pt x="3450" y="37025"/>
                      <a:pt x="3346" y="37121"/>
                      <a:pt x="3247" y="37194"/>
                    </a:cubicBezTo>
                    <a:cubicBezTo>
                      <a:pt x="3070" y="37318"/>
                      <a:pt x="2895" y="37443"/>
                      <a:pt x="2721" y="37567"/>
                    </a:cubicBezTo>
                    <a:cubicBezTo>
                      <a:pt x="2445" y="37763"/>
                      <a:pt x="2148" y="37950"/>
                      <a:pt x="1882" y="38165"/>
                    </a:cubicBezTo>
                    <a:cubicBezTo>
                      <a:pt x="1288" y="37411"/>
                      <a:pt x="1737" y="36413"/>
                      <a:pt x="2200" y="35719"/>
                    </a:cubicBezTo>
                    <a:cubicBezTo>
                      <a:pt x="2455" y="35335"/>
                      <a:pt x="2742" y="34965"/>
                      <a:pt x="2957" y="34558"/>
                    </a:cubicBezTo>
                    <a:cubicBezTo>
                      <a:pt x="3167" y="34157"/>
                      <a:pt x="3309" y="33726"/>
                      <a:pt x="3402" y="33286"/>
                    </a:cubicBezTo>
                    <a:cubicBezTo>
                      <a:pt x="3589" y="32395"/>
                      <a:pt x="3585" y="31477"/>
                      <a:pt x="3627" y="30571"/>
                    </a:cubicBezTo>
                    <a:cubicBezTo>
                      <a:pt x="3671" y="29605"/>
                      <a:pt x="3793" y="28651"/>
                      <a:pt x="4035" y="27715"/>
                    </a:cubicBezTo>
                    <a:cubicBezTo>
                      <a:pt x="4169" y="27197"/>
                      <a:pt x="4335" y="26685"/>
                      <a:pt x="4532" y="26185"/>
                    </a:cubicBezTo>
                    <a:cubicBezTo>
                      <a:pt x="4632" y="25939"/>
                      <a:pt x="4743" y="25694"/>
                      <a:pt x="4860" y="25456"/>
                    </a:cubicBezTo>
                    <a:close/>
                    <a:moveTo>
                      <a:pt x="3968" y="37788"/>
                    </a:moveTo>
                    <a:cubicBezTo>
                      <a:pt x="4162" y="38068"/>
                      <a:pt x="4331" y="38375"/>
                      <a:pt x="4321" y="38724"/>
                    </a:cubicBezTo>
                    <a:cubicBezTo>
                      <a:pt x="4315" y="39049"/>
                      <a:pt x="4067" y="39408"/>
                      <a:pt x="3735" y="39408"/>
                    </a:cubicBezTo>
                    <a:cubicBezTo>
                      <a:pt x="3703" y="39408"/>
                      <a:pt x="3670" y="39404"/>
                      <a:pt x="3637" y="39398"/>
                    </a:cubicBezTo>
                    <a:cubicBezTo>
                      <a:pt x="3706" y="38924"/>
                      <a:pt x="3799" y="38455"/>
                      <a:pt x="3914" y="37988"/>
                    </a:cubicBezTo>
                    <a:cubicBezTo>
                      <a:pt x="3931" y="37923"/>
                      <a:pt x="3952" y="37857"/>
                      <a:pt x="3968" y="37788"/>
                    </a:cubicBezTo>
                    <a:close/>
                    <a:moveTo>
                      <a:pt x="12480" y="37263"/>
                    </a:moveTo>
                    <a:cubicBezTo>
                      <a:pt x="12515" y="37449"/>
                      <a:pt x="12546" y="37636"/>
                      <a:pt x="12577" y="37822"/>
                    </a:cubicBezTo>
                    <a:cubicBezTo>
                      <a:pt x="12657" y="38334"/>
                      <a:pt x="12715" y="38849"/>
                      <a:pt x="12756" y="39364"/>
                    </a:cubicBezTo>
                    <a:cubicBezTo>
                      <a:pt x="12732" y="39361"/>
                      <a:pt x="12707" y="39360"/>
                      <a:pt x="12682" y="39360"/>
                    </a:cubicBezTo>
                    <a:cubicBezTo>
                      <a:pt x="12657" y="39360"/>
                      <a:pt x="12631" y="39361"/>
                      <a:pt x="12605" y="39364"/>
                    </a:cubicBezTo>
                    <a:cubicBezTo>
                      <a:pt x="12445" y="39373"/>
                      <a:pt x="12290" y="39415"/>
                      <a:pt x="12149" y="39491"/>
                    </a:cubicBezTo>
                    <a:cubicBezTo>
                      <a:pt x="12149" y="39491"/>
                      <a:pt x="12149" y="39488"/>
                      <a:pt x="12145" y="39488"/>
                    </a:cubicBezTo>
                    <a:cubicBezTo>
                      <a:pt x="11710" y="39276"/>
                      <a:pt x="11627" y="38728"/>
                      <a:pt x="11772" y="38306"/>
                    </a:cubicBezTo>
                    <a:cubicBezTo>
                      <a:pt x="11865" y="38033"/>
                      <a:pt x="12056" y="37798"/>
                      <a:pt x="12235" y="37577"/>
                    </a:cubicBezTo>
                    <a:cubicBezTo>
                      <a:pt x="12315" y="37473"/>
                      <a:pt x="12397" y="37370"/>
                      <a:pt x="12480" y="37263"/>
                    </a:cubicBezTo>
                    <a:close/>
                    <a:moveTo>
                      <a:pt x="13026" y="37315"/>
                    </a:moveTo>
                    <a:lnTo>
                      <a:pt x="13026" y="37315"/>
                    </a:lnTo>
                    <a:cubicBezTo>
                      <a:pt x="13217" y="37439"/>
                      <a:pt x="13451" y="37519"/>
                      <a:pt x="13658" y="37577"/>
                    </a:cubicBezTo>
                    <a:cubicBezTo>
                      <a:pt x="13966" y="37664"/>
                      <a:pt x="14352" y="37736"/>
                      <a:pt x="14594" y="37967"/>
                    </a:cubicBezTo>
                    <a:cubicBezTo>
                      <a:pt x="14546" y="38506"/>
                      <a:pt x="14536" y="39048"/>
                      <a:pt x="14546" y="39592"/>
                    </a:cubicBezTo>
                    <a:lnTo>
                      <a:pt x="14546" y="39619"/>
                    </a:lnTo>
                    <a:cubicBezTo>
                      <a:pt x="14467" y="39625"/>
                      <a:pt x="14387" y="39628"/>
                      <a:pt x="14307" y="39628"/>
                    </a:cubicBezTo>
                    <a:cubicBezTo>
                      <a:pt x="14152" y="39628"/>
                      <a:pt x="13997" y="39616"/>
                      <a:pt x="13842" y="39592"/>
                    </a:cubicBezTo>
                    <a:cubicBezTo>
                      <a:pt x="13721" y="39567"/>
                      <a:pt x="13596" y="39539"/>
                      <a:pt x="13475" y="39504"/>
                    </a:cubicBezTo>
                    <a:cubicBezTo>
                      <a:pt x="13416" y="39484"/>
                      <a:pt x="13362" y="39467"/>
                      <a:pt x="13303" y="39442"/>
                    </a:cubicBezTo>
                    <a:lnTo>
                      <a:pt x="13303" y="39418"/>
                    </a:lnTo>
                    <a:cubicBezTo>
                      <a:pt x="13247" y="38707"/>
                      <a:pt x="13150" y="38009"/>
                      <a:pt x="13026" y="37315"/>
                    </a:cubicBezTo>
                    <a:close/>
                    <a:moveTo>
                      <a:pt x="13313" y="39629"/>
                    </a:moveTo>
                    <a:lnTo>
                      <a:pt x="13313" y="39629"/>
                    </a:lnTo>
                    <a:cubicBezTo>
                      <a:pt x="13351" y="39640"/>
                      <a:pt x="13386" y="39650"/>
                      <a:pt x="13420" y="39657"/>
                    </a:cubicBezTo>
                    <a:cubicBezTo>
                      <a:pt x="13551" y="39688"/>
                      <a:pt x="13689" y="39712"/>
                      <a:pt x="13824" y="39723"/>
                    </a:cubicBezTo>
                    <a:cubicBezTo>
                      <a:pt x="13899" y="39729"/>
                      <a:pt x="13973" y="39732"/>
                      <a:pt x="14047" y="39732"/>
                    </a:cubicBezTo>
                    <a:cubicBezTo>
                      <a:pt x="14215" y="39732"/>
                      <a:pt x="14381" y="39716"/>
                      <a:pt x="14546" y="39688"/>
                    </a:cubicBezTo>
                    <a:cubicBezTo>
                      <a:pt x="14553" y="40027"/>
                      <a:pt x="14567" y="40362"/>
                      <a:pt x="14580" y="40700"/>
                    </a:cubicBezTo>
                    <a:cubicBezTo>
                      <a:pt x="14570" y="40707"/>
                      <a:pt x="14560" y="40717"/>
                      <a:pt x="14556" y="40735"/>
                    </a:cubicBezTo>
                    <a:cubicBezTo>
                      <a:pt x="14432" y="41328"/>
                      <a:pt x="13938" y="41809"/>
                      <a:pt x="13351" y="41934"/>
                    </a:cubicBezTo>
                    <a:cubicBezTo>
                      <a:pt x="13372" y="41167"/>
                      <a:pt x="13365" y="40400"/>
                      <a:pt x="13313" y="39629"/>
                    </a:cubicBezTo>
                    <a:close/>
                    <a:moveTo>
                      <a:pt x="2509" y="39802"/>
                    </a:moveTo>
                    <a:cubicBezTo>
                      <a:pt x="2534" y="39802"/>
                      <a:pt x="2559" y="39803"/>
                      <a:pt x="2584" y="39805"/>
                    </a:cubicBezTo>
                    <a:cubicBezTo>
                      <a:pt x="2701" y="39820"/>
                      <a:pt x="2818" y="39861"/>
                      <a:pt x="2919" y="39923"/>
                    </a:cubicBezTo>
                    <a:cubicBezTo>
                      <a:pt x="2953" y="39944"/>
                      <a:pt x="2984" y="39971"/>
                      <a:pt x="3015" y="39999"/>
                    </a:cubicBezTo>
                    <a:cubicBezTo>
                      <a:pt x="2946" y="40693"/>
                      <a:pt x="2911" y="41391"/>
                      <a:pt x="2908" y="42095"/>
                    </a:cubicBezTo>
                    <a:cubicBezTo>
                      <a:pt x="2872" y="42105"/>
                      <a:pt x="2836" y="42109"/>
                      <a:pt x="2799" y="42109"/>
                    </a:cubicBezTo>
                    <a:cubicBezTo>
                      <a:pt x="2445" y="42109"/>
                      <a:pt x="2058" y="41691"/>
                      <a:pt x="1755" y="41585"/>
                    </a:cubicBezTo>
                    <a:cubicBezTo>
                      <a:pt x="1750" y="41583"/>
                      <a:pt x="1745" y="41582"/>
                      <a:pt x="1740" y="41582"/>
                    </a:cubicBezTo>
                    <a:cubicBezTo>
                      <a:pt x="1713" y="41582"/>
                      <a:pt x="1681" y="41603"/>
                      <a:pt x="1678" y="41629"/>
                    </a:cubicBezTo>
                    <a:cubicBezTo>
                      <a:pt x="1675" y="41643"/>
                      <a:pt x="1675" y="41657"/>
                      <a:pt x="1672" y="41671"/>
                    </a:cubicBezTo>
                    <a:cubicBezTo>
                      <a:pt x="1658" y="41374"/>
                      <a:pt x="1602" y="41084"/>
                      <a:pt x="1634" y="40786"/>
                    </a:cubicBezTo>
                    <a:cubicBezTo>
                      <a:pt x="1661" y="40520"/>
                      <a:pt x="1758" y="40255"/>
                      <a:pt x="1945" y="40054"/>
                    </a:cubicBezTo>
                    <a:cubicBezTo>
                      <a:pt x="2093" y="39896"/>
                      <a:pt x="2293" y="39802"/>
                      <a:pt x="2509" y="39802"/>
                    </a:cubicBezTo>
                    <a:close/>
                    <a:moveTo>
                      <a:pt x="12919" y="42828"/>
                    </a:moveTo>
                    <a:cubicBezTo>
                      <a:pt x="12933" y="43215"/>
                      <a:pt x="12943" y="43602"/>
                      <a:pt x="12960" y="43989"/>
                    </a:cubicBezTo>
                    <a:cubicBezTo>
                      <a:pt x="13005" y="45022"/>
                      <a:pt x="12974" y="46058"/>
                      <a:pt x="12922" y="47090"/>
                    </a:cubicBezTo>
                    <a:cubicBezTo>
                      <a:pt x="12867" y="48127"/>
                      <a:pt x="12761" y="49153"/>
                      <a:pt x="12549" y="50169"/>
                    </a:cubicBezTo>
                    <a:cubicBezTo>
                      <a:pt x="12456" y="50618"/>
                      <a:pt x="12349" y="51063"/>
                      <a:pt x="12238" y="51509"/>
                    </a:cubicBezTo>
                    <a:cubicBezTo>
                      <a:pt x="12246" y="51312"/>
                      <a:pt x="12242" y="51111"/>
                      <a:pt x="12242" y="50932"/>
                    </a:cubicBezTo>
                    <a:cubicBezTo>
                      <a:pt x="12242" y="50480"/>
                      <a:pt x="12218" y="50027"/>
                      <a:pt x="12180" y="49574"/>
                    </a:cubicBezTo>
                    <a:cubicBezTo>
                      <a:pt x="12142" y="49150"/>
                      <a:pt x="12090" y="48725"/>
                      <a:pt x="12018" y="48303"/>
                    </a:cubicBezTo>
                    <a:cubicBezTo>
                      <a:pt x="11941" y="47847"/>
                      <a:pt x="11831" y="47395"/>
                      <a:pt x="11796" y="46932"/>
                    </a:cubicBezTo>
                    <a:cubicBezTo>
                      <a:pt x="11758" y="46424"/>
                      <a:pt x="11841" y="45930"/>
                      <a:pt x="11973" y="45443"/>
                    </a:cubicBezTo>
                    <a:cubicBezTo>
                      <a:pt x="11994" y="45485"/>
                      <a:pt x="12014" y="45526"/>
                      <a:pt x="12031" y="45567"/>
                    </a:cubicBezTo>
                    <a:cubicBezTo>
                      <a:pt x="12087" y="45681"/>
                      <a:pt x="12142" y="45795"/>
                      <a:pt x="12197" y="45909"/>
                    </a:cubicBezTo>
                    <a:cubicBezTo>
                      <a:pt x="12305" y="46134"/>
                      <a:pt x="12415" y="46355"/>
                      <a:pt x="12536" y="46572"/>
                    </a:cubicBezTo>
                    <a:cubicBezTo>
                      <a:pt x="12537" y="46575"/>
                      <a:pt x="12540" y="46577"/>
                      <a:pt x="12542" y="46577"/>
                    </a:cubicBezTo>
                    <a:cubicBezTo>
                      <a:pt x="12545" y="46577"/>
                      <a:pt x="12548" y="46574"/>
                      <a:pt x="12546" y="46569"/>
                    </a:cubicBezTo>
                    <a:cubicBezTo>
                      <a:pt x="12466" y="46334"/>
                      <a:pt x="12373" y="46103"/>
                      <a:pt x="12280" y="45875"/>
                    </a:cubicBezTo>
                    <a:cubicBezTo>
                      <a:pt x="12235" y="45761"/>
                      <a:pt x="12190" y="45647"/>
                      <a:pt x="12142" y="45533"/>
                    </a:cubicBezTo>
                    <a:cubicBezTo>
                      <a:pt x="12121" y="45478"/>
                      <a:pt x="12097" y="45419"/>
                      <a:pt x="12077" y="45364"/>
                    </a:cubicBezTo>
                    <a:cubicBezTo>
                      <a:pt x="12059" y="45329"/>
                      <a:pt x="12045" y="45291"/>
                      <a:pt x="12024" y="45260"/>
                    </a:cubicBezTo>
                    <a:cubicBezTo>
                      <a:pt x="12125" y="44935"/>
                      <a:pt x="12242" y="44614"/>
                      <a:pt x="12359" y="44300"/>
                    </a:cubicBezTo>
                    <a:cubicBezTo>
                      <a:pt x="12522" y="43868"/>
                      <a:pt x="12684" y="43436"/>
                      <a:pt x="12847" y="43007"/>
                    </a:cubicBezTo>
                    <a:cubicBezTo>
                      <a:pt x="12871" y="42949"/>
                      <a:pt x="12895" y="42887"/>
                      <a:pt x="12919" y="42828"/>
                    </a:cubicBezTo>
                    <a:close/>
                    <a:moveTo>
                      <a:pt x="3309" y="43619"/>
                    </a:moveTo>
                    <a:cubicBezTo>
                      <a:pt x="3461" y="44069"/>
                      <a:pt x="3644" y="44510"/>
                      <a:pt x="3807" y="44949"/>
                    </a:cubicBezTo>
                    <a:cubicBezTo>
                      <a:pt x="3910" y="45239"/>
                      <a:pt x="4017" y="45526"/>
                      <a:pt x="4118" y="45816"/>
                    </a:cubicBezTo>
                    <a:cubicBezTo>
                      <a:pt x="4086" y="45885"/>
                      <a:pt x="4048" y="45947"/>
                      <a:pt x="4003" y="46003"/>
                    </a:cubicBezTo>
                    <a:cubicBezTo>
                      <a:pt x="3927" y="46089"/>
                      <a:pt x="3837" y="46151"/>
                      <a:pt x="3748" y="46217"/>
                    </a:cubicBezTo>
                    <a:cubicBezTo>
                      <a:pt x="3723" y="46235"/>
                      <a:pt x="3731" y="46270"/>
                      <a:pt x="3758" y="46270"/>
                    </a:cubicBezTo>
                    <a:cubicBezTo>
                      <a:pt x="3761" y="46270"/>
                      <a:pt x="3765" y="46270"/>
                      <a:pt x="3768" y="46269"/>
                    </a:cubicBezTo>
                    <a:cubicBezTo>
                      <a:pt x="3799" y="46261"/>
                      <a:pt x="3831" y="46255"/>
                      <a:pt x="3858" y="46237"/>
                    </a:cubicBezTo>
                    <a:cubicBezTo>
                      <a:pt x="3882" y="46224"/>
                      <a:pt x="3910" y="46210"/>
                      <a:pt x="3934" y="46193"/>
                    </a:cubicBezTo>
                    <a:cubicBezTo>
                      <a:pt x="3986" y="46158"/>
                      <a:pt x="4035" y="46116"/>
                      <a:pt x="4076" y="46072"/>
                    </a:cubicBezTo>
                    <a:cubicBezTo>
                      <a:pt x="4110" y="46038"/>
                      <a:pt x="4138" y="45999"/>
                      <a:pt x="4166" y="45961"/>
                    </a:cubicBezTo>
                    <a:cubicBezTo>
                      <a:pt x="4255" y="46224"/>
                      <a:pt x="4346" y="46489"/>
                      <a:pt x="4428" y="46759"/>
                    </a:cubicBezTo>
                    <a:cubicBezTo>
                      <a:pt x="4048" y="48390"/>
                      <a:pt x="3689" y="50048"/>
                      <a:pt x="3737" y="51727"/>
                    </a:cubicBezTo>
                    <a:cubicBezTo>
                      <a:pt x="3761" y="52580"/>
                      <a:pt x="3914" y="53420"/>
                      <a:pt x="4186" y="54228"/>
                    </a:cubicBezTo>
                    <a:cubicBezTo>
                      <a:pt x="4459" y="55043"/>
                      <a:pt x="4815" y="55831"/>
                      <a:pt x="5039" y="56666"/>
                    </a:cubicBezTo>
                    <a:cubicBezTo>
                      <a:pt x="5170" y="57154"/>
                      <a:pt x="5261" y="57648"/>
                      <a:pt x="5347" y="58145"/>
                    </a:cubicBezTo>
                    <a:cubicBezTo>
                      <a:pt x="5416" y="58557"/>
                      <a:pt x="5454" y="58988"/>
                      <a:pt x="5537" y="59399"/>
                    </a:cubicBezTo>
                    <a:cubicBezTo>
                      <a:pt x="5057" y="58104"/>
                      <a:pt x="4535" y="56825"/>
                      <a:pt x="4183" y="55481"/>
                    </a:cubicBezTo>
                    <a:cubicBezTo>
                      <a:pt x="4190" y="55433"/>
                      <a:pt x="4193" y="55385"/>
                      <a:pt x="4200" y="55336"/>
                    </a:cubicBezTo>
                    <a:cubicBezTo>
                      <a:pt x="4203" y="55301"/>
                      <a:pt x="4169" y="55281"/>
                      <a:pt x="4139" y="55281"/>
                    </a:cubicBezTo>
                    <a:cubicBezTo>
                      <a:pt x="4136" y="55281"/>
                      <a:pt x="4133" y="55281"/>
                      <a:pt x="4131" y="55282"/>
                    </a:cubicBezTo>
                    <a:cubicBezTo>
                      <a:pt x="3671" y="53433"/>
                      <a:pt x="3450" y="51533"/>
                      <a:pt x="3346" y="49633"/>
                    </a:cubicBezTo>
                    <a:cubicBezTo>
                      <a:pt x="3292" y="48676"/>
                      <a:pt x="3268" y="47720"/>
                      <a:pt x="3260" y="46763"/>
                    </a:cubicBezTo>
                    <a:cubicBezTo>
                      <a:pt x="3254" y="45802"/>
                      <a:pt x="3230" y="44835"/>
                      <a:pt x="3281" y="43878"/>
                    </a:cubicBezTo>
                    <a:cubicBezTo>
                      <a:pt x="3288" y="43792"/>
                      <a:pt x="3298" y="43705"/>
                      <a:pt x="3309" y="43619"/>
                    </a:cubicBezTo>
                    <a:close/>
                    <a:moveTo>
                      <a:pt x="11772" y="53958"/>
                    </a:moveTo>
                    <a:cubicBezTo>
                      <a:pt x="11776" y="54003"/>
                      <a:pt x="11779" y="54048"/>
                      <a:pt x="11782" y="54089"/>
                    </a:cubicBezTo>
                    <a:cubicBezTo>
                      <a:pt x="11679" y="54566"/>
                      <a:pt x="11641" y="55064"/>
                      <a:pt x="11579" y="55547"/>
                    </a:cubicBezTo>
                    <a:cubicBezTo>
                      <a:pt x="11513" y="56038"/>
                      <a:pt x="11451" y="56525"/>
                      <a:pt x="11388" y="57015"/>
                    </a:cubicBezTo>
                    <a:cubicBezTo>
                      <a:pt x="11261" y="57989"/>
                      <a:pt x="11136" y="58967"/>
                      <a:pt x="11020" y="59941"/>
                    </a:cubicBezTo>
                    <a:cubicBezTo>
                      <a:pt x="10850" y="59686"/>
                      <a:pt x="10618" y="59489"/>
                      <a:pt x="10297" y="59423"/>
                    </a:cubicBezTo>
                    <a:cubicBezTo>
                      <a:pt x="10293" y="59422"/>
                      <a:pt x="10289" y="59422"/>
                      <a:pt x="10285" y="59422"/>
                    </a:cubicBezTo>
                    <a:cubicBezTo>
                      <a:pt x="10273" y="59422"/>
                      <a:pt x="10263" y="59426"/>
                      <a:pt x="10253" y="59434"/>
                    </a:cubicBezTo>
                    <a:cubicBezTo>
                      <a:pt x="10259" y="59413"/>
                      <a:pt x="10266" y="59392"/>
                      <a:pt x="10277" y="59371"/>
                    </a:cubicBezTo>
                    <a:cubicBezTo>
                      <a:pt x="10287" y="59344"/>
                      <a:pt x="10273" y="59323"/>
                      <a:pt x="10248" y="59316"/>
                    </a:cubicBezTo>
                    <a:cubicBezTo>
                      <a:pt x="10414" y="58726"/>
                      <a:pt x="10580" y="58138"/>
                      <a:pt x="10750" y="57548"/>
                    </a:cubicBezTo>
                    <a:cubicBezTo>
                      <a:pt x="11085" y="56352"/>
                      <a:pt x="11434" y="55157"/>
                      <a:pt x="11772" y="53958"/>
                    </a:cubicBezTo>
                    <a:close/>
                    <a:moveTo>
                      <a:pt x="4134" y="55976"/>
                    </a:moveTo>
                    <a:lnTo>
                      <a:pt x="4134" y="55976"/>
                    </a:lnTo>
                    <a:cubicBezTo>
                      <a:pt x="4176" y="56114"/>
                      <a:pt x="4214" y="56256"/>
                      <a:pt x="4255" y="56393"/>
                    </a:cubicBezTo>
                    <a:cubicBezTo>
                      <a:pt x="4542" y="57316"/>
                      <a:pt x="4908" y="58211"/>
                      <a:pt x="5264" y="59109"/>
                    </a:cubicBezTo>
                    <a:cubicBezTo>
                      <a:pt x="5395" y="59434"/>
                      <a:pt x="5519" y="59762"/>
                      <a:pt x="5637" y="60090"/>
                    </a:cubicBezTo>
                    <a:cubicBezTo>
                      <a:pt x="5512" y="59955"/>
                      <a:pt x="5387" y="59812"/>
                      <a:pt x="5204" y="59812"/>
                    </a:cubicBezTo>
                    <a:cubicBezTo>
                      <a:pt x="5186" y="59812"/>
                      <a:pt x="5166" y="59814"/>
                      <a:pt x="5146" y="59817"/>
                    </a:cubicBezTo>
                    <a:cubicBezTo>
                      <a:pt x="5043" y="59834"/>
                      <a:pt x="4974" y="59896"/>
                      <a:pt x="4926" y="59976"/>
                    </a:cubicBezTo>
                    <a:cubicBezTo>
                      <a:pt x="4932" y="59202"/>
                      <a:pt x="4660" y="58480"/>
                      <a:pt x="4435" y="57751"/>
                    </a:cubicBezTo>
                    <a:cubicBezTo>
                      <a:pt x="4311" y="57347"/>
                      <a:pt x="4196" y="56932"/>
                      <a:pt x="4145" y="56511"/>
                    </a:cubicBezTo>
                    <a:cubicBezTo>
                      <a:pt x="4121" y="56328"/>
                      <a:pt x="4124" y="56148"/>
                      <a:pt x="4134" y="55976"/>
                    </a:cubicBezTo>
                    <a:close/>
                    <a:moveTo>
                      <a:pt x="11645" y="46835"/>
                    </a:moveTo>
                    <a:lnTo>
                      <a:pt x="11645" y="46842"/>
                    </a:lnTo>
                    <a:cubicBezTo>
                      <a:pt x="11696" y="47726"/>
                      <a:pt x="11952" y="48594"/>
                      <a:pt x="12042" y="49478"/>
                    </a:cubicBezTo>
                    <a:cubicBezTo>
                      <a:pt x="12087" y="49930"/>
                      <a:pt x="12114" y="50383"/>
                      <a:pt x="12121" y="50835"/>
                    </a:cubicBezTo>
                    <a:cubicBezTo>
                      <a:pt x="12125" y="51063"/>
                      <a:pt x="12128" y="51291"/>
                      <a:pt x="12128" y="51516"/>
                    </a:cubicBezTo>
                    <a:cubicBezTo>
                      <a:pt x="12128" y="51675"/>
                      <a:pt x="12111" y="51837"/>
                      <a:pt x="12114" y="51996"/>
                    </a:cubicBezTo>
                    <a:cubicBezTo>
                      <a:pt x="11748" y="53391"/>
                      <a:pt x="11323" y="54773"/>
                      <a:pt x="10937" y="56159"/>
                    </a:cubicBezTo>
                    <a:cubicBezTo>
                      <a:pt x="10653" y="57171"/>
                      <a:pt x="10366" y="58183"/>
                      <a:pt x="10083" y="59195"/>
                    </a:cubicBezTo>
                    <a:cubicBezTo>
                      <a:pt x="9979" y="59568"/>
                      <a:pt x="9865" y="59938"/>
                      <a:pt x="9751" y="60314"/>
                    </a:cubicBezTo>
                    <a:cubicBezTo>
                      <a:pt x="9419" y="60293"/>
                      <a:pt x="9333" y="60028"/>
                      <a:pt x="9333" y="59717"/>
                    </a:cubicBezTo>
                    <a:cubicBezTo>
                      <a:pt x="9344" y="59672"/>
                      <a:pt x="9351" y="59624"/>
                      <a:pt x="9361" y="59575"/>
                    </a:cubicBezTo>
                    <a:cubicBezTo>
                      <a:pt x="9368" y="59551"/>
                      <a:pt x="9357" y="59531"/>
                      <a:pt x="9344" y="59517"/>
                    </a:cubicBezTo>
                    <a:cubicBezTo>
                      <a:pt x="9368" y="59274"/>
                      <a:pt x="9424" y="59037"/>
                      <a:pt x="9448" y="58881"/>
                    </a:cubicBezTo>
                    <a:cubicBezTo>
                      <a:pt x="9516" y="58407"/>
                      <a:pt x="9589" y="57938"/>
                      <a:pt x="9665" y="57465"/>
                    </a:cubicBezTo>
                    <a:cubicBezTo>
                      <a:pt x="9813" y="56521"/>
                      <a:pt x="9969" y="55582"/>
                      <a:pt x="10132" y="54642"/>
                    </a:cubicBezTo>
                    <a:cubicBezTo>
                      <a:pt x="10456" y="52760"/>
                      <a:pt x="10798" y="50880"/>
                      <a:pt x="11175" y="49008"/>
                    </a:cubicBezTo>
                    <a:cubicBezTo>
                      <a:pt x="11320" y="48286"/>
                      <a:pt x="11500" y="47561"/>
                      <a:pt x="11645" y="46835"/>
                    </a:cubicBezTo>
                    <a:close/>
                    <a:moveTo>
                      <a:pt x="4525" y="47095"/>
                    </a:moveTo>
                    <a:cubicBezTo>
                      <a:pt x="4867" y="48286"/>
                      <a:pt x="5067" y="49506"/>
                      <a:pt x="5243" y="50732"/>
                    </a:cubicBezTo>
                    <a:cubicBezTo>
                      <a:pt x="5637" y="53474"/>
                      <a:pt x="6031" y="56214"/>
                      <a:pt x="6435" y="58954"/>
                    </a:cubicBezTo>
                    <a:cubicBezTo>
                      <a:pt x="6490" y="59327"/>
                      <a:pt x="6552" y="59700"/>
                      <a:pt x="6608" y="60073"/>
                    </a:cubicBezTo>
                    <a:cubicBezTo>
                      <a:pt x="6584" y="60080"/>
                      <a:pt x="6567" y="60100"/>
                      <a:pt x="6549" y="60118"/>
                    </a:cubicBezTo>
                    <a:cubicBezTo>
                      <a:pt x="6504" y="60166"/>
                      <a:pt x="6463" y="60218"/>
                      <a:pt x="6414" y="60259"/>
                    </a:cubicBezTo>
                    <a:cubicBezTo>
                      <a:pt x="6366" y="60301"/>
                      <a:pt x="6315" y="60332"/>
                      <a:pt x="6259" y="60360"/>
                    </a:cubicBezTo>
                    <a:cubicBezTo>
                      <a:pt x="6197" y="60390"/>
                      <a:pt x="6131" y="60411"/>
                      <a:pt x="6062" y="60422"/>
                    </a:cubicBezTo>
                    <a:cubicBezTo>
                      <a:pt x="6028" y="60429"/>
                      <a:pt x="5993" y="60432"/>
                      <a:pt x="5958" y="60432"/>
                    </a:cubicBezTo>
                    <a:cubicBezTo>
                      <a:pt x="5937" y="60432"/>
                      <a:pt x="5921" y="60432"/>
                      <a:pt x="5903" y="60435"/>
                    </a:cubicBezTo>
                    <a:cubicBezTo>
                      <a:pt x="5810" y="60152"/>
                      <a:pt x="5706" y="59869"/>
                      <a:pt x="5602" y="59585"/>
                    </a:cubicBezTo>
                    <a:cubicBezTo>
                      <a:pt x="5610" y="59164"/>
                      <a:pt x="5534" y="58732"/>
                      <a:pt x="5481" y="58314"/>
                    </a:cubicBezTo>
                    <a:cubicBezTo>
                      <a:pt x="5433" y="57921"/>
                      <a:pt x="5368" y="57527"/>
                      <a:pt x="5285" y="57136"/>
                    </a:cubicBezTo>
                    <a:cubicBezTo>
                      <a:pt x="5108" y="56301"/>
                      <a:pt x="4808" y="55510"/>
                      <a:pt x="4521" y="54705"/>
                    </a:cubicBezTo>
                    <a:cubicBezTo>
                      <a:pt x="4221" y="53872"/>
                      <a:pt x="4003" y="53036"/>
                      <a:pt x="3938" y="52148"/>
                    </a:cubicBezTo>
                    <a:cubicBezTo>
                      <a:pt x="3875" y="51257"/>
                      <a:pt x="3934" y="50365"/>
                      <a:pt x="4062" y="49482"/>
                    </a:cubicBezTo>
                    <a:cubicBezTo>
                      <a:pt x="4176" y="48680"/>
                      <a:pt x="4346" y="47886"/>
                      <a:pt x="4525" y="47095"/>
                    </a:cubicBezTo>
                    <a:close/>
                    <a:moveTo>
                      <a:pt x="6629" y="60228"/>
                    </a:moveTo>
                    <a:cubicBezTo>
                      <a:pt x="6667" y="60511"/>
                      <a:pt x="6701" y="60795"/>
                      <a:pt x="6718" y="61081"/>
                    </a:cubicBezTo>
                    <a:cubicBezTo>
                      <a:pt x="6753" y="61631"/>
                      <a:pt x="6708" y="62197"/>
                      <a:pt x="6460" y="62688"/>
                    </a:cubicBezTo>
                    <a:cubicBezTo>
                      <a:pt x="6369" y="62039"/>
                      <a:pt x="6211" y="61392"/>
                      <a:pt x="6014" y="60767"/>
                    </a:cubicBezTo>
                    <a:cubicBezTo>
                      <a:pt x="5986" y="60684"/>
                      <a:pt x="5958" y="60604"/>
                      <a:pt x="5934" y="60526"/>
                    </a:cubicBezTo>
                    <a:lnTo>
                      <a:pt x="5934" y="60526"/>
                    </a:lnTo>
                    <a:cubicBezTo>
                      <a:pt x="5966" y="60529"/>
                      <a:pt x="5993" y="60529"/>
                      <a:pt x="6024" y="60529"/>
                    </a:cubicBezTo>
                    <a:cubicBezTo>
                      <a:pt x="6090" y="60526"/>
                      <a:pt x="6152" y="60515"/>
                      <a:pt x="6214" y="60497"/>
                    </a:cubicBezTo>
                    <a:cubicBezTo>
                      <a:pt x="6339" y="60463"/>
                      <a:pt x="6455" y="60397"/>
                      <a:pt x="6552" y="60311"/>
                    </a:cubicBezTo>
                    <a:cubicBezTo>
                      <a:pt x="6580" y="60283"/>
                      <a:pt x="6605" y="60256"/>
                      <a:pt x="6629" y="60228"/>
                    </a:cubicBezTo>
                    <a:close/>
                    <a:moveTo>
                      <a:pt x="5330" y="60003"/>
                    </a:moveTo>
                    <a:cubicBezTo>
                      <a:pt x="5364" y="60031"/>
                      <a:pt x="5395" y="60055"/>
                      <a:pt x="5430" y="60083"/>
                    </a:cubicBezTo>
                    <a:cubicBezTo>
                      <a:pt x="5465" y="60114"/>
                      <a:pt x="5495" y="60152"/>
                      <a:pt x="5527" y="60190"/>
                    </a:cubicBezTo>
                    <a:cubicBezTo>
                      <a:pt x="5592" y="60259"/>
                      <a:pt x="5658" y="60322"/>
                      <a:pt x="5738" y="60373"/>
                    </a:cubicBezTo>
                    <a:cubicBezTo>
                      <a:pt x="6017" y="61189"/>
                      <a:pt x="6245" y="62021"/>
                      <a:pt x="6352" y="62868"/>
                    </a:cubicBezTo>
                    <a:cubicBezTo>
                      <a:pt x="6335" y="62892"/>
                      <a:pt x="6321" y="62919"/>
                      <a:pt x="6304" y="62943"/>
                    </a:cubicBezTo>
                    <a:cubicBezTo>
                      <a:pt x="6293" y="62959"/>
                      <a:pt x="6311" y="62977"/>
                      <a:pt x="6326" y="62977"/>
                    </a:cubicBezTo>
                    <a:cubicBezTo>
                      <a:pt x="6331" y="62977"/>
                      <a:pt x="6335" y="62975"/>
                      <a:pt x="6339" y="62971"/>
                    </a:cubicBezTo>
                    <a:cubicBezTo>
                      <a:pt x="6345" y="62961"/>
                      <a:pt x="6352" y="62951"/>
                      <a:pt x="6359" y="62940"/>
                    </a:cubicBezTo>
                    <a:cubicBezTo>
                      <a:pt x="6373" y="63037"/>
                      <a:pt x="6383" y="63133"/>
                      <a:pt x="6390" y="63233"/>
                    </a:cubicBezTo>
                    <a:cubicBezTo>
                      <a:pt x="6383" y="63228"/>
                      <a:pt x="6375" y="63225"/>
                      <a:pt x="6367" y="63225"/>
                    </a:cubicBezTo>
                    <a:cubicBezTo>
                      <a:pt x="6360" y="63225"/>
                      <a:pt x="6353" y="63227"/>
                      <a:pt x="6345" y="63230"/>
                    </a:cubicBezTo>
                    <a:cubicBezTo>
                      <a:pt x="6310" y="63251"/>
                      <a:pt x="6297" y="63286"/>
                      <a:pt x="6276" y="63316"/>
                    </a:cubicBezTo>
                    <a:cubicBezTo>
                      <a:pt x="6256" y="63340"/>
                      <a:pt x="6232" y="63365"/>
                      <a:pt x="6207" y="63386"/>
                    </a:cubicBezTo>
                    <a:cubicBezTo>
                      <a:pt x="6152" y="63427"/>
                      <a:pt x="6082" y="63458"/>
                      <a:pt x="6017" y="63479"/>
                    </a:cubicBezTo>
                    <a:cubicBezTo>
                      <a:pt x="5869" y="63523"/>
                      <a:pt x="5713" y="63538"/>
                      <a:pt x="5558" y="63558"/>
                    </a:cubicBezTo>
                    <a:cubicBezTo>
                      <a:pt x="5323" y="63589"/>
                      <a:pt x="5012" y="63627"/>
                      <a:pt x="4901" y="63863"/>
                    </a:cubicBezTo>
                    <a:lnTo>
                      <a:pt x="4891" y="63863"/>
                    </a:lnTo>
                    <a:cubicBezTo>
                      <a:pt x="4826" y="63713"/>
                      <a:pt x="4767" y="63562"/>
                      <a:pt x="4708" y="63410"/>
                    </a:cubicBezTo>
                    <a:cubicBezTo>
                      <a:pt x="4708" y="63392"/>
                      <a:pt x="4701" y="63378"/>
                      <a:pt x="4694" y="63368"/>
                    </a:cubicBezTo>
                    <a:cubicBezTo>
                      <a:pt x="4666" y="63295"/>
                      <a:pt x="4639" y="63223"/>
                      <a:pt x="4611" y="63150"/>
                    </a:cubicBezTo>
                    <a:cubicBezTo>
                      <a:pt x="4521" y="62892"/>
                      <a:pt x="4414" y="62615"/>
                      <a:pt x="4414" y="62339"/>
                    </a:cubicBezTo>
                    <a:cubicBezTo>
                      <a:pt x="4411" y="62080"/>
                      <a:pt x="4501" y="61831"/>
                      <a:pt x="4577" y="61586"/>
                    </a:cubicBezTo>
                    <a:cubicBezTo>
                      <a:pt x="4649" y="61337"/>
                      <a:pt x="4725" y="61092"/>
                      <a:pt x="4802" y="60843"/>
                    </a:cubicBezTo>
                    <a:cubicBezTo>
                      <a:pt x="4839" y="60712"/>
                      <a:pt x="4877" y="60580"/>
                      <a:pt x="4915" y="60449"/>
                    </a:cubicBezTo>
                    <a:cubicBezTo>
                      <a:pt x="4947" y="60349"/>
                      <a:pt x="4967" y="60145"/>
                      <a:pt x="5039" y="60073"/>
                    </a:cubicBezTo>
                    <a:cubicBezTo>
                      <a:pt x="5136" y="60052"/>
                      <a:pt x="5233" y="60028"/>
                      <a:pt x="5330" y="60003"/>
                    </a:cubicBezTo>
                    <a:close/>
                    <a:moveTo>
                      <a:pt x="10228" y="59496"/>
                    </a:moveTo>
                    <a:cubicBezTo>
                      <a:pt x="10232" y="59510"/>
                      <a:pt x="10239" y="59520"/>
                      <a:pt x="10253" y="59527"/>
                    </a:cubicBezTo>
                    <a:cubicBezTo>
                      <a:pt x="10629" y="59713"/>
                      <a:pt x="10908" y="59949"/>
                      <a:pt x="11088" y="60335"/>
                    </a:cubicBezTo>
                    <a:cubicBezTo>
                      <a:pt x="11285" y="60770"/>
                      <a:pt x="11323" y="61261"/>
                      <a:pt x="11358" y="61731"/>
                    </a:cubicBezTo>
                    <a:cubicBezTo>
                      <a:pt x="11427" y="62591"/>
                      <a:pt x="11417" y="63410"/>
                      <a:pt x="11189" y="64239"/>
                    </a:cubicBezTo>
                    <a:cubicBezTo>
                      <a:pt x="10612" y="64104"/>
                      <a:pt x="9979" y="63994"/>
                      <a:pt x="9641" y="63506"/>
                    </a:cubicBezTo>
                    <a:lnTo>
                      <a:pt x="9641" y="63448"/>
                    </a:lnTo>
                    <a:cubicBezTo>
                      <a:pt x="9641" y="63399"/>
                      <a:pt x="9627" y="63368"/>
                      <a:pt x="9603" y="63330"/>
                    </a:cubicBezTo>
                    <a:cubicBezTo>
                      <a:pt x="9597" y="63319"/>
                      <a:pt x="9585" y="63314"/>
                      <a:pt x="9573" y="63314"/>
                    </a:cubicBezTo>
                    <a:cubicBezTo>
                      <a:pt x="9559" y="63314"/>
                      <a:pt x="9545" y="63322"/>
                      <a:pt x="9540" y="63337"/>
                    </a:cubicBezTo>
                    <a:lnTo>
                      <a:pt x="9540" y="63340"/>
                    </a:lnTo>
                    <a:cubicBezTo>
                      <a:pt x="9537" y="63334"/>
                      <a:pt x="9534" y="63330"/>
                      <a:pt x="9530" y="63324"/>
                    </a:cubicBezTo>
                    <a:cubicBezTo>
                      <a:pt x="9489" y="63227"/>
                      <a:pt x="9458" y="63130"/>
                      <a:pt x="9440" y="63026"/>
                    </a:cubicBezTo>
                    <a:lnTo>
                      <a:pt x="9440" y="63026"/>
                    </a:lnTo>
                    <a:cubicBezTo>
                      <a:pt x="9451" y="63037"/>
                      <a:pt x="9465" y="63047"/>
                      <a:pt x="9478" y="63058"/>
                    </a:cubicBezTo>
                    <a:cubicBezTo>
                      <a:pt x="9589" y="63144"/>
                      <a:pt x="9724" y="63203"/>
                      <a:pt x="9862" y="63233"/>
                    </a:cubicBezTo>
                    <a:cubicBezTo>
                      <a:pt x="9937" y="63250"/>
                      <a:pt x="10016" y="63259"/>
                      <a:pt x="10095" y="63259"/>
                    </a:cubicBezTo>
                    <a:cubicBezTo>
                      <a:pt x="10291" y="63259"/>
                      <a:pt x="10487" y="63203"/>
                      <a:pt x="10632" y="63067"/>
                    </a:cubicBezTo>
                    <a:cubicBezTo>
                      <a:pt x="10645" y="63056"/>
                      <a:pt x="10633" y="63039"/>
                      <a:pt x="10618" y="63039"/>
                    </a:cubicBezTo>
                    <a:cubicBezTo>
                      <a:pt x="10616" y="63039"/>
                      <a:pt x="10614" y="63039"/>
                      <a:pt x="10612" y="63040"/>
                    </a:cubicBezTo>
                    <a:cubicBezTo>
                      <a:pt x="10469" y="63117"/>
                      <a:pt x="10312" y="63159"/>
                      <a:pt x="10154" y="63159"/>
                    </a:cubicBezTo>
                    <a:cubicBezTo>
                      <a:pt x="10063" y="63159"/>
                      <a:pt x="9972" y="63145"/>
                      <a:pt x="9883" y="63116"/>
                    </a:cubicBezTo>
                    <a:cubicBezTo>
                      <a:pt x="9768" y="63082"/>
                      <a:pt x="9658" y="63023"/>
                      <a:pt x="9569" y="62940"/>
                    </a:cubicBezTo>
                    <a:cubicBezTo>
                      <a:pt x="9510" y="62888"/>
                      <a:pt x="9461" y="62826"/>
                      <a:pt x="9409" y="62771"/>
                    </a:cubicBezTo>
                    <a:cubicBezTo>
                      <a:pt x="9403" y="62505"/>
                      <a:pt x="9448" y="62232"/>
                      <a:pt x="9506" y="61980"/>
                    </a:cubicBezTo>
                    <a:cubicBezTo>
                      <a:pt x="9620" y="61492"/>
                      <a:pt x="9768" y="61016"/>
                      <a:pt x="9907" y="60535"/>
                    </a:cubicBezTo>
                    <a:cubicBezTo>
                      <a:pt x="9917" y="60491"/>
                      <a:pt x="9931" y="60446"/>
                      <a:pt x="9942" y="60401"/>
                    </a:cubicBezTo>
                    <a:cubicBezTo>
                      <a:pt x="9958" y="60542"/>
                      <a:pt x="9990" y="60677"/>
                      <a:pt x="10035" y="60808"/>
                    </a:cubicBezTo>
                    <a:cubicBezTo>
                      <a:pt x="10132" y="61078"/>
                      <a:pt x="10311" y="61316"/>
                      <a:pt x="10377" y="61596"/>
                    </a:cubicBezTo>
                    <a:cubicBezTo>
                      <a:pt x="10449" y="61900"/>
                      <a:pt x="10390" y="62214"/>
                      <a:pt x="10239" y="62480"/>
                    </a:cubicBezTo>
                    <a:cubicBezTo>
                      <a:pt x="10224" y="62504"/>
                      <a:pt x="10244" y="62526"/>
                      <a:pt x="10265" y="62526"/>
                    </a:cubicBezTo>
                    <a:cubicBezTo>
                      <a:pt x="10274" y="62526"/>
                      <a:pt x="10283" y="62522"/>
                      <a:pt x="10290" y="62511"/>
                    </a:cubicBezTo>
                    <a:cubicBezTo>
                      <a:pt x="10418" y="62308"/>
                      <a:pt x="10491" y="62073"/>
                      <a:pt x="10494" y="61831"/>
                    </a:cubicBezTo>
                    <a:cubicBezTo>
                      <a:pt x="10494" y="61562"/>
                      <a:pt x="10394" y="61323"/>
                      <a:pt x="10283" y="61085"/>
                    </a:cubicBezTo>
                    <a:cubicBezTo>
                      <a:pt x="10152" y="60805"/>
                      <a:pt x="10069" y="60526"/>
                      <a:pt x="10076" y="60215"/>
                    </a:cubicBezTo>
                    <a:cubicBezTo>
                      <a:pt x="10083" y="59973"/>
                      <a:pt x="10145" y="59727"/>
                      <a:pt x="10228" y="59496"/>
                    </a:cubicBezTo>
                    <a:close/>
                    <a:moveTo>
                      <a:pt x="8576" y="0"/>
                    </a:moveTo>
                    <a:cubicBezTo>
                      <a:pt x="8403" y="0"/>
                      <a:pt x="8233" y="102"/>
                      <a:pt x="8172" y="300"/>
                    </a:cubicBezTo>
                    <a:cubicBezTo>
                      <a:pt x="8169" y="318"/>
                      <a:pt x="8166" y="338"/>
                      <a:pt x="8163" y="359"/>
                    </a:cubicBezTo>
                    <a:cubicBezTo>
                      <a:pt x="7886" y="760"/>
                      <a:pt x="8121" y="1305"/>
                      <a:pt x="8228" y="1730"/>
                    </a:cubicBezTo>
                    <a:cubicBezTo>
                      <a:pt x="8245" y="1799"/>
                      <a:pt x="8263" y="1865"/>
                      <a:pt x="8279" y="1934"/>
                    </a:cubicBezTo>
                    <a:cubicBezTo>
                      <a:pt x="8332" y="2366"/>
                      <a:pt x="8383" y="2802"/>
                      <a:pt x="8429" y="3237"/>
                    </a:cubicBezTo>
                    <a:cubicBezTo>
                      <a:pt x="8528" y="4211"/>
                      <a:pt x="8601" y="5192"/>
                      <a:pt x="8673" y="6169"/>
                    </a:cubicBezTo>
                    <a:cubicBezTo>
                      <a:pt x="8732" y="6971"/>
                      <a:pt x="8770" y="7772"/>
                      <a:pt x="8798" y="8574"/>
                    </a:cubicBezTo>
                    <a:cubicBezTo>
                      <a:pt x="8370" y="8819"/>
                      <a:pt x="7952" y="9264"/>
                      <a:pt x="7823" y="9724"/>
                    </a:cubicBezTo>
                    <a:cubicBezTo>
                      <a:pt x="7751" y="9994"/>
                      <a:pt x="7779" y="10249"/>
                      <a:pt x="7872" y="10484"/>
                    </a:cubicBezTo>
                    <a:cubicBezTo>
                      <a:pt x="7862" y="10484"/>
                      <a:pt x="7855" y="10484"/>
                      <a:pt x="7844" y="10491"/>
                    </a:cubicBezTo>
                    <a:cubicBezTo>
                      <a:pt x="7775" y="10543"/>
                      <a:pt x="7734" y="10640"/>
                      <a:pt x="7692" y="10715"/>
                    </a:cubicBezTo>
                    <a:cubicBezTo>
                      <a:pt x="7641" y="10798"/>
                      <a:pt x="7592" y="10885"/>
                      <a:pt x="7537" y="10968"/>
                    </a:cubicBezTo>
                    <a:cubicBezTo>
                      <a:pt x="7434" y="11134"/>
                      <a:pt x="7313" y="11295"/>
                      <a:pt x="7150" y="11403"/>
                    </a:cubicBezTo>
                    <a:cubicBezTo>
                      <a:pt x="7026" y="11485"/>
                      <a:pt x="6864" y="11536"/>
                      <a:pt x="6707" y="11536"/>
                    </a:cubicBezTo>
                    <a:cubicBezTo>
                      <a:pt x="6530" y="11536"/>
                      <a:pt x="6360" y="11471"/>
                      <a:pt x="6259" y="11313"/>
                    </a:cubicBezTo>
                    <a:cubicBezTo>
                      <a:pt x="6254" y="11305"/>
                      <a:pt x="6246" y="11302"/>
                      <a:pt x="6239" y="11302"/>
                    </a:cubicBezTo>
                    <a:cubicBezTo>
                      <a:pt x="6225" y="11302"/>
                      <a:pt x="6211" y="11317"/>
                      <a:pt x="6221" y="11333"/>
                    </a:cubicBezTo>
                    <a:cubicBezTo>
                      <a:pt x="6332" y="11524"/>
                      <a:pt x="6533" y="11602"/>
                      <a:pt x="6739" y="11602"/>
                    </a:cubicBezTo>
                    <a:cubicBezTo>
                      <a:pt x="6867" y="11602"/>
                      <a:pt x="6997" y="11572"/>
                      <a:pt x="7109" y="11520"/>
                    </a:cubicBezTo>
                    <a:cubicBezTo>
                      <a:pt x="7292" y="11437"/>
                      <a:pt x="7437" y="11285"/>
                      <a:pt x="7554" y="11126"/>
                    </a:cubicBezTo>
                    <a:cubicBezTo>
                      <a:pt x="7624" y="11037"/>
                      <a:pt x="7686" y="10943"/>
                      <a:pt x="7745" y="10850"/>
                    </a:cubicBezTo>
                    <a:cubicBezTo>
                      <a:pt x="7775" y="10798"/>
                      <a:pt x="7803" y="10747"/>
                      <a:pt x="7834" y="10694"/>
                    </a:cubicBezTo>
                    <a:cubicBezTo>
                      <a:pt x="7862" y="10650"/>
                      <a:pt x="7893" y="10608"/>
                      <a:pt x="7906" y="10563"/>
                    </a:cubicBezTo>
                    <a:cubicBezTo>
                      <a:pt x="8021" y="10809"/>
                      <a:pt x="8207" y="11026"/>
                      <a:pt x="8425" y="11202"/>
                    </a:cubicBezTo>
                    <a:cubicBezTo>
                      <a:pt x="8366" y="11227"/>
                      <a:pt x="8311" y="11265"/>
                      <a:pt x="8266" y="11303"/>
                    </a:cubicBezTo>
                    <a:cubicBezTo>
                      <a:pt x="8134" y="11416"/>
                      <a:pt x="8056" y="11569"/>
                      <a:pt x="7989" y="11724"/>
                    </a:cubicBezTo>
                    <a:cubicBezTo>
                      <a:pt x="7917" y="11883"/>
                      <a:pt x="7862" y="12062"/>
                      <a:pt x="7737" y="12191"/>
                    </a:cubicBezTo>
                    <a:cubicBezTo>
                      <a:pt x="7652" y="12282"/>
                      <a:pt x="7530" y="12352"/>
                      <a:pt x="7407" y="12352"/>
                    </a:cubicBezTo>
                    <a:cubicBezTo>
                      <a:pt x="7361" y="12352"/>
                      <a:pt x="7316" y="12343"/>
                      <a:pt x="7271" y="12322"/>
                    </a:cubicBezTo>
                    <a:cubicBezTo>
                      <a:pt x="7267" y="12320"/>
                      <a:pt x="7263" y="12319"/>
                      <a:pt x="7260" y="12319"/>
                    </a:cubicBezTo>
                    <a:cubicBezTo>
                      <a:pt x="7237" y="12319"/>
                      <a:pt x="7223" y="12352"/>
                      <a:pt x="7247" y="12367"/>
                    </a:cubicBezTo>
                    <a:cubicBezTo>
                      <a:pt x="7311" y="12402"/>
                      <a:pt x="7375" y="12417"/>
                      <a:pt x="7437" y="12417"/>
                    </a:cubicBezTo>
                    <a:cubicBezTo>
                      <a:pt x="7668" y="12417"/>
                      <a:pt x="7877" y="12207"/>
                      <a:pt x="7983" y="12011"/>
                    </a:cubicBezTo>
                    <a:cubicBezTo>
                      <a:pt x="8069" y="11852"/>
                      <a:pt x="8124" y="11676"/>
                      <a:pt x="8228" y="11527"/>
                    </a:cubicBezTo>
                    <a:cubicBezTo>
                      <a:pt x="8311" y="11410"/>
                      <a:pt x="8418" y="11330"/>
                      <a:pt x="8549" y="11295"/>
                    </a:cubicBezTo>
                    <a:cubicBezTo>
                      <a:pt x="8646" y="11362"/>
                      <a:pt x="8743" y="11427"/>
                      <a:pt x="8847" y="11482"/>
                    </a:cubicBezTo>
                    <a:lnTo>
                      <a:pt x="8847" y="11596"/>
                    </a:lnTo>
                    <a:cubicBezTo>
                      <a:pt x="8504" y="11800"/>
                      <a:pt x="8404" y="12249"/>
                      <a:pt x="8311" y="12605"/>
                    </a:cubicBezTo>
                    <a:cubicBezTo>
                      <a:pt x="8249" y="12840"/>
                      <a:pt x="8190" y="13078"/>
                      <a:pt x="8076" y="13289"/>
                    </a:cubicBezTo>
                    <a:cubicBezTo>
                      <a:pt x="7944" y="13524"/>
                      <a:pt x="7745" y="13679"/>
                      <a:pt x="7523" y="13824"/>
                    </a:cubicBezTo>
                    <a:cubicBezTo>
                      <a:pt x="7160" y="14059"/>
                      <a:pt x="6829" y="14284"/>
                      <a:pt x="6701" y="14723"/>
                    </a:cubicBezTo>
                    <a:cubicBezTo>
                      <a:pt x="6559" y="15206"/>
                      <a:pt x="6649" y="15762"/>
                      <a:pt x="6328" y="16187"/>
                    </a:cubicBezTo>
                    <a:cubicBezTo>
                      <a:pt x="6321" y="16200"/>
                      <a:pt x="6333" y="16214"/>
                      <a:pt x="6346" y="16214"/>
                    </a:cubicBezTo>
                    <a:cubicBezTo>
                      <a:pt x="6351" y="16214"/>
                      <a:pt x="6356" y="16212"/>
                      <a:pt x="6359" y="16208"/>
                    </a:cubicBezTo>
                    <a:cubicBezTo>
                      <a:pt x="6649" y="15866"/>
                      <a:pt x="6663" y="15420"/>
                      <a:pt x="6739" y="14999"/>
                    </a:cubicBezTo>
                    <a:cubicBezTo>
                      <a:pt x="6791" y="14733"/>
                      <a:pt x="6877" y="14481"/>
                      <a:pt x="7071" y="14287"/>
                    </a:cubicBezTo>
                    <a:cubicBezTo>
                      <a:pt x="7251" y="14108"/>
                      <a:pt x="7482" y="13994"/>
                      <a:pt x="7689" y="13856"/>
                    </a:cubicBezTo>
                    <a:cubicBezTo>
                      <a:pt x="8048" y="13613"/>
                      <a:pt x="8242" y="13306"/>
                      <a:pt x="8370" y="12902"/>
                    </a:cubicBezTo>
                    <a:cubicBezTo>
                      <a:pt x="8494" y="12494"/>
                      <a:pt x="8587" y="12132"/>
                      <a:pt x="8847" y="11804"/>
                    </a:cubicBezTo>
                    <a:lnTo>
                      <a:pt x="8847" y="12056"/>
                    </a:lnTo>
                    <a:cubicBezTo>
                      <a:pt x="8843" y="12564"/>
                      <a:pt x="8860" y="13071"/>
                      <a:pt x="8853" y="13583"/>
                    </a:cubicBezTo>
                    <a:cubicBezTo>
                      <a:pt x="8297" y="14460"/>
                      <a:pt x="7692" y="15233"/>
                      <a:pt x="6970" y="16021"/>
                    </a:cubicBezTo>
                    <a:cubicBezTo>
                      <a:pt x="6004" y="17075"/>
                      <a:pt x="5009" y="18143"/>
                      <a:pt x="4504" y="19507"/>
                    </a:cubicBezTo>
                    <a:cubicBezTo>
                      <a:pt x="3890" y="21175"/>
                      <a:pt x="4276" y="22961"/>
                      <a:pt x="4677" y="24637"/>
                    </a:cubicBezTo>
                    <a:cubicBezTo>
                      <a:pt x="4663" y="24654"/>
                      <a:pt x="4649" y="24668"/>
                      <a:pt x="4636" y="24682"/>
                    </a:cubicBezTo>
                    <a:cubicBezTo>
                      <a:pt x="4317" y="24823"/>
                      <a:pt x="4017" y="25021"/>
                      <a:pt x="3734" y="25238"/>
                    </a:cubicBezTo>
                    <a:cubicBezTo>
                      <a:pt x="3683" y="25246"/>
                      <a:pt x="3632" y="25250"/>
                      <a:pt x="3582" y="25250"/>
                    </a:cubicBezTo>
                    <a:cubicBezTo>
                      <a:pt x="3340" y="25250"/>
                      <a:pt x="3106" y="25154"/>
                      <a:pt x="2929" y="24948"/>
                    </a:cubicBezTo>
                    <a:cubicBezTo>
                      <a:pt x="2646" y="24623"/>
                      <a:pt x="2580" y="24181"/>
                      <a:pt x="2559" y="23766"/>
                    </a:cubicBezTo>
                    <a:cubicBezTo>
                      <a:pt x="2538" y="23317"/>
                      <a:pt x="2566" y="22892"/>
                      <a:pt x="2780" y="22488"/>
                    </a:cubicBezTo>
                    <a:cubicBezTo>
                      <a:pt x="3102" y="21873"/>
                      <a:pt x="3692" y="21303"/>
                      <a:pt x="3620" y="20554"/>
                    </a:cubicBezTo>
                    <a:cubicBezTo>
                      <a:pt x="3603" y="20402"/>
                      <a:pt x="3550" y="20267"/>
                      <a:pt x="3496" y="20125"/>
                    </a:cubicBezTo>
                    <a:cubicBezTo>
                      <a:pt x="3405" y="19894"/>
                      <a:pt x="3381" y="19690"/>
                      <a:pt x="3426" y="19448"/>
                    </a:cubicBezTo>
                    <a:cubicBezTo>
                      <a:pt x="3485" y="19127"/>
                      <a:pt x="3616" y="18819"/>
                      <a:pt x="3516" y="18498"/>
                    </a:cubicBezTo>
                    <a:cubicBezTo>
                      <a:pt x="3515" y="18492"/>
                      <a:pt x="3510" y="18489"/>
                      <a:pt x="3504" y="18489"/>
                    </a:cubicBezTo>
                    <a:cubicBezTo>
                      <a:pt x="3498" y="18489"/>
                      <a:pt x="3492" y="18494"/>
                      <a:pt x="3492" y="18502"/>
                    </a:cubicBezTo>
                    <a:cubicBezTo>
                      <a:pt x="3506" y="18934"/>
                      <a:pt x="3281" y="19317"/>
                      <a:pt x="3278" y="19745"/>
                    </a:cubicBezTo>
                    <a:cubicBezTo>
                      <a:pt x="3278" y="19953"/>
                      <a:pt x="3364" y="20129"/>
                      <a:pt x="3426" y="20322"/>
                    </a:cubicBezTo>
                    <a:cubicBezTo>
                      <a:pt x="3450" y="20402"/>
                      <a:pt x="3464" y="20481"/>
                      <a:pt x="3471" y="20560"/>
                    </a:cubicBezTo>
                    <a:cubicBezTo>
                      <a:pt x="3437" y="20544"/>
                      <a:pt x="3402" y="20526"/>
                      <a:pt x="3367" y="20505"/>
                    </a:cubicBezTo>
                    <a:cubicBezTo>
                      <a:pt x="3292" y="20457"/>
                      <a:pt x="3219" y="20399"/>
                      <a:pt x="3153" y="20336"/>
                    </a:cubicBezTo>
                    <a:cubicBezTo>
                      <a:pt x="3019" y="20208"/>
                      <a:pt x="2911" y="20059"/>
                      <a:pt x="2828" y="19897"/>
                    </a:cubicBezTo>
                    <a:cubicBezTo>
                      <a:pt x="2659" y="19562"/>
                      <a:pt x="2621" y="19179"/>
                      <a:pt x="2694" y="18813"/>
                    </a:cubicBezTo>
                    <a:cubicBezTo>
                      <a:pt x="2696" y="18798"/>
                      <a:pt x="2686" y="18788"/>
                      <a:pt x="2675" y="18788"/>
                    </a:cubicBezTo>
                    <a:cubicBezTo>
                      <a:pt x="2668" y="18788"/>
                      <a:pt x="2660" y="18793"/>
                      <a:pt x="2656" y="18803"/>
                    </a:cubicBezTo>
                    <a:cubicBezTo>
                      <a:pt x="2514" y="19168"/>
                      <a:pt x="2563" y="19579"/>
                      <a:pt x="2718" y="19932"/>
                    </a:cubicBezTo>
                    <a:cubicBezTo>
                      <a:pt x="2798" y="20112"/>
                      <a:pt x="2905" y="20274"/>
                      <a:pt x="3036" y="20415"/>
                    </a:cubicBezTo>
                    <a:cubicBezTo>
                      <a:pt x="3105" y="20488"/>
                      <a:pt x="3181" y="20554"/>
                      <a:pt x="3260" y="20612"/>
                    </a:cubicBezTo>
                    <a:cubicBezTo>
                      <a:pt x="3322" y="20657"/>
                      <a:pt x="3399" y="20713"/>
                      <a:pt x="3475" y="20740"/>
                    </a:cubicBezTo>
                    <a:cubicBezTo>
                      <a:pt x="3468" y="20840"/>
                      <a:pt x="3454" y="20937"/>
                      <a:pt x="3423" y="21041"/>
                    </a:cubicBezTo>
                    <a:cubicBezTo>
                      <a:pt x="3288" y="21500"/>
                      <a:pt x="2970" y="21866"/>
                      <a:pt x="2729" y="22271"/>
                    </a:cubicBezTo>
                    <a:cubicBezTo>
                      <a:pt x="2514" y="22626"/>
                      <a:pt x="2404" y="22989"/>
                      <a:pt x="2393" y="23407"/>
                    </a:cubicBezTo>
                    <a:cubicBezTo>
                      <a:pt x="2376" y="24112"/>
                      <a:pt x="2469" y="25021"/>
                      <a:pt x="3191" y="25366"/>
                    </a:cubicBezTo>
                    <a:cubicBezTo>
                      <a:pt x="3284" y="25410"/>
                      <a:pt x="3381" y="25438"/>
                      <a:pt x="3475" y="25452"/>
                    </a:cubicBezTo>
                    <a:cubicBezTo>
                      <a:pt x="3337" y="25569"/>
                      <a:pt x="3206" y="25691"/>
                      <a:pt x="3077" y="25812"/>
                    </a:cubicBezTo>
                    <a:cubicBezTo>
                      <a:pt x="2932" y="25949"/>
                      <a:pt x="2801" y="26094"/>
                      <a:pt x="2677" y="26243"/>
                    </a:cubicBezTo>
                    <a:cubicBezTo>
                      <a:pt x="2581" y="26281"/>
                      <a:pt x="2485" y="26299"/>
                      <a:pt x="2390" y="26299"/>
                    </a:cubicBezTo>
                    <a:cubicBezTo>
                      <a:pt x="2169" y="26299"/>
                      <a:pt x="1959" y="26199"/>
                      <a:pt x="1806" y="26008"/>
                    </a:cubicBezTo>
                    <a:cubicBezTo>
                      <a:pt x="1637" y="25797"/>
                      <a:pt x="1589" y="25497"/>
                      <a:pt x="1409" y="25297"/>
                    </a:cubicBezTo>
                    <a:cubicBezTo>
                      <a:pt x="1364" y="25134"/>
                      <a:pt x="1295" y="24979"/>
                      <a:pt x="1240" y="24820"/>
                    </a:cubicBezTo>
                    <a:cubicBezTo>
                      <a:pt x="1184" y="24664"/>
                      <a:pt x="1136" y="24502"/>
                      <a:pt x="1091" y="24343"/>
                    </a:cubicBezTo>
                    <a:cubicBezTo>
                      <a:pt x="1004" y="24015"/>
                      <a:pt x="960" y="23680"/>
                      <a:pt x="887" y="23352"/>
                    </a:cubicBezTo>
                    <a:cubicBezTo>
                      <a:pt x="886" y="23343"/>
                      <a:pt x="880" y="23339"/>
                      <a:pt x="873" y="23339"/>
                    </a:cubicBezTo>
                    <a:cubicBezTo>
                      <a:pt x="865" y="23339"/>
                      <a:pt x="856" y="23345"/>
                      <a:pt x="856" y="23355"/>
                    </a:cubicBezTo>
                    <a:cubicBezTo>
                      <a:pt x="849" y="23694"/>
                      <a:pt x="915" y="24039"/>
                      <a:pt x="988" y="24371"/>
                    </a:cubicBezTo>
                    <a:cubicBezTo>
                      <a:pt x="1043" y="24627"/>
                      <a:pt x="1105" y="24900"/>
                      <a:pt x="1202" y="25152"/>
                    </a:cubicBezTo>
                    <a:cubicBezTo>
                      <a:pt x="1033" y="25086"/>
                      <a:pt x="835" y="25110"/>
                      <a:pt x="687" y="24982"/>
                    </a:cubicBezTo>
                    <a:cubicBezTo>
                      <a:pt x="542" y="24858"/>
                      <a:pt x="470" y="24657"/>
                      <a:pt x="424" y="24478"/>
                    </a:cubicBezTo>
                    <a:cubicBezTo>
                      <a:pt x="341" y="24129"/>
                      <a:pt x="345" y="23736"/>
                      <a:pt x="55" y="23483"/>
                    </a:cubicBezTo>
                    <a:cubicBezTo>
                      <a:pt x="49" y="23478"/>
                      <a:pt x="43" y="23476"/>
                      <a:pt x="37" y="23476"/>
                    </a:cubicBezTo>
                    <a:cubicBezTo>
                      <a:pt x="18" y="23476"/>
                      <a:pt x="1" y="23499"/>
                      <a:pt x="17" y="23518"/>
                    </a:cubicBezTo>
                    <a:cubicBezTo>
                      <a:pt x="320" y="23867"/>
                      <a:pt x="231" y="24364"/>
                      <a:pt x="393" y="24768"/>
                    </a:cubicBezTo>
                    <a:cubicBezTo>
                      <a:pt x="456" y="24924"/>
                      <a:pt x="548" y="25069"/>
                      <a:pt x="693" y="25155"/>
                    </a:cubicBezTo>
                    <a:cubicBezTo>
                      <a:pt x="887" y="25276"/>
                      <a:pt x="1136" y="25224"/>
                      <a:pt x="1291" y="25410"/>
                    </a:cubicBezTo>
                    <a:cubicBezTo>
                      <a:pt x="1416" y="25563"/>
                      <a:pt x="1465" y="25759"/>
                      <a:pt x="1547" y="25936"/>
                    </a:cubicBezTo>
                    <a:cubicBezTo>
                      <a:pt x="1620" y="26094"/>
                      <a:pt x="1730" y="26233"/>
                      <a:pt x="1872" y="26336"/>
                    </a:cubicBezTo>
                    <a:cubicBezTo>
                      <a:pt x="2019" y="26446"/>
                      <a:pt x="2226" y="26528"/>
                      <a:pt x="2421" y="26528"/>
                    </a:cubicBezTo>
                    <a:cubicBezTo>
                      <a:pt x="2436" y="26528"/>
                      <a:pt x="2451" y="26527"/>
                      <a:pt x="2466" y="26526"/>
                    </a:cubicBezTo>
                    <a:lnTo>
                      <a:pt x="2466" y="26526"/>
                    </a:lnTo>
                    <a:cubicBezTo>
                      <a:pt x="2348" y="26703"/>
                      <a:pt x="2248" y="26889"/>
                      <a:pt x="2165" y="27083"/>
                    </a:cubicBezTo>
                    <a:cubicBezTo>
                      <a:pt x="2155" y="27079"/>
                      <a:pt x="2144" y="27073"/>
                      <a:pt x="2134" y="27073"/>
                    </a:cubicBezTo>
                    <a:cubicBezTo>
                      <a:pt x="1986" y="27083"/>
                      <a:pt x="1854" y="27169"/>
                      <a:pt x="1723" y="27242"/>
                    </a:cubicBezTo>
                    <a:cubicBezTo>
                      <a:pt x="1589" y="27317"/>
                      <a:pt x="1454" y="27400"/>
                      <a:pt x="1329" y="27497"/>
                    </a:cubicBezTo>
                    <a:cubicBezTo>
                      <a:pt x="1098" y="27680"/>
                      <a:pt x="901" y="27912"/>
                      <a:pt x="825" y="28202"/>
                    </a:cubicBezTo>
                    <a:cubicBezTo>
                      <a:pt x="639" y="28892"/>
                      <a:pt x="1167" y="29539"/>
                      <a:pt x="1129" y="30230"/>
                    </a:cubicBezTo>
                    <a:cubicBezTo>
                      <a:pt x="1129" y="30243"/>
                      <a:pt x="1141" y="30251"/>
                      <a:pt x="1153" y="30251"/>
                    </a:cubicBezTo>
                    <a:cubicBezTo>
                      <a:pt x="1162" y="30251"/>
                      <a:pt x="1171" y="30247"/>
                      <a:pt x="1174" y="30236"/>
                    </a:cubicBezTo>
                    <a:cubicBezTo>
                      <a:pt x="1315" y="29597"/>
                      <a:pt x="870" y="29028"/>
                      <a:pt x="956" y="28395"/>
                    </a:cubicBezTo>
                    <a:cubicBezTo>
                      <a:pt x="998" y="28081"/>
                      <a:pt x="1191" y="27829"/>
                      <a:pt x="1440" y="27642"/>
                    </a:cubicBezTo>
                    <a:cubicBezTo>
                      <a:pt x="1557" y="27553"/>
                      <a:pt x="1688" y="27473"/>
                      <a:pt x="1820" y="27404"/>
                    </a:cubicBezTo>
                    <a:cubicBezTo>
                      <a:pt x="1910" y="27355"/>
                      <a:pt x="2007" y="27321"/>
                      <a:pt x="2090" y="27266"/>
                    </a:cubicBezTo>
                    <a:lnTo>
                      <a:pt x="2090" y="27266"/>
                    </a:lnTo>
                    <a:cubicBezTo>
                      <a:pt x="2017" y="27470"/>
                      <a:pt x="1958" y="27680"/>
                      <a:pt x="1927" y="27908"/>
                    </a:cubicBezTo>
                    <a:cubicBezTo>
                      <a:pt x="1854" y="28426"/>
                      <a:pt x="1865" y="28951"/>
                      <a:pt x="1785" y="29469"/>
                    </a:cubicBezTo>
                    <a:cubicBezTo>
                      <a:pt x="1713" y="29964"/>
                      <a:pt x="1581" y="30447"/>
                      <a:pt x="1444" y="30931"/>
                    </a:cubicBezTo>
                    <a:cubicBezTo>
                      <a:pt x="1178" y="31864"/>
                      <a:pt x="887" y="32796"/>
                      <a:pt x="863" y="33777"/>
                    </a:cubicBezTo>
                    <a:lnTo>
                      <a:pt x="863" y="33809"/>
                    </a:lnTo>
                    <a:cubicBezTo>
                      <a:pt x="677" y="33999"/>
                      <a:pt x="545" y="34257"/>
                      <a:pt x="625" y="34527"/>
                    </a:cubicBezTo>
                    <a:cubicBezTo>
                      <a:pt x="626" y="34530"/>
                      <a:pt x="630" y="34532"/>
                      <a:pt x="634" y="34532"/>
                    </a:cubicBezTo>
                    <a:cubicBezTo>
                      <a:pt x="639" y="34532"/>
                      <a:pt x="644" y="34529"/>
                      <a:pt x="645" y="34523"/>
                    </a:cubicBezTo>
                    <a:cubicBezTo>
                      <a:pt x="649" y="34278"/>
                      <a:pt x="735" y="34095"/>
                      <a:pt x="863" y="33950"/>
                    </a:cubicBezTo>
                    <a:cubicBezTo>
                      <a:pt x="867" y="34441"/>
                      <a:pt x="918" y="34945"/>
                      <a:pt x="1033" y="35432"/>
                    </a:cubicBezTo>
                    <a:cubicBezTo>
                      <a:pt x="887" y="35674"/>
                      <a:pt x="784" y="35936"/>
                      <a:pt x="849" y="36202"/>
                    </a:cubicBezTo>
                    <a:cubicBezTo>
                      <a:pt x="851" y="36209"/>
                      <a:pt x="855" y="36211"/>
                      <a:pt x="860" y="36211"/>
                    </a:cubicBezTo>
                    <a:cubicBezTo>
                      <a:pt x="865" y="36211"/>
                      <a:pt x="872" y="36207"/>
                      <a:pt x="873" y="36199"/>
                    </a:cubicBezTo>
                    <a:cubicBezTo>
                      <a:pt x="901" y="35971"/>
                      <a:pt x="967" y="35770"/>
                      <a:pt x="1071" y="35580"/>
                    </a:cubicBezTo>
                    <a:cubicBezTo>
                      <a:pt x="1178" y="35981"/>
                      <a:pt x="1319" y="36371"/>
                      <a:pt x="1513" y="36735"/>
                    </a:cubicBezTo>
                    <a:cubicBezTo>
                      <a:pt x="1395" y="37256"/>
                      <a:pt x="1440" y="37805"/>
                      <a:pt x="1799" y="38234"/>
                    </a:cubicBezTo>
                    <a:cubicBezTo>
                      <a:pt x="1792" y="38240"/>
                      <a:pt x="1785" y="38244"/>
                      <a:pt x="1779" y="38251"/>
                    </a:cubicBezTo>
                    <a:cubicBezTo>
                      <a:pt x="1551" y="38452"/>
                      <a:pt x="1447" y="38724"/>
                      <a:pt x="1502" y="39028"/>
                    </a:cubicBezTo>
                    <a:cubicBezTo>
                      <a:pt x="1557" y="39322"/>
                      <a:pt x="1730" y="39629"/>
                      <a:pt x="1979" y="39802"/>
                    </a:cubicBezTo>
                    <a:cubicBezTo>
                      <a:pt x="1982" y="39805"/>
                      <a:pt x="1986" y="39806"/>
                      <a:pt x="1990" y="39806"/>
                    </a:cubicBezTo>
                    <a:cubicBezTo>
                      <a:pt x="2007" y="39806"/>
                      <a:pt x="2022" y="39784"/>
                      <a:pt x="2013" y="39767"/>
                    </a:cubicBezTo>
                    <a:cubicBezTo>
                      <a:pt x="1875" y="39509"/>
                      <a:pt x="1682" y="39267"/>
                      <a:pt x="1651" y="38966"/>
                    </a:cubicBezTo>
                    <a:cubicBezTo>
                      <a:pt x="1613" y="38613"/>
                      <a:pt x="1844" y="38417"/>
                      <a:pt x="2103" y="38230"/>
                    </a:cubicBezTo>
                    <a:cubicBezTo>
                      <a:pt x="2393" y="38026"/>
                      <a:pt x="2683" y="37819"/>
                      <a:pt x="2973" y="37615"/>
                    </a:cubicBezTo>
                    <a:cubicBezTo>
                      <a:pt x="3118" y="37511"/>
                      <a:pt x="3264" y="37408"/>
                      <a:pt x="3409" y="37307"/>
                    </a:cubicBezTo>
                    <a:cubicBezTo>
                      <a:pt x="3434" y="37291"/>
                      <a:pt x="3461" y="37273"/>
                      <a:pt x="3488" y="37256"/>
                    </a:cubicBezTo>
                    <a:lnTo>
                      <a:pt x="3488" y="37256"/>
                    </a:lnTo>
                    <a:cubicBezTo>
                      <a:pt x="3281" y="38103"/>
                      <a:pt x="3129" y="38959"/>
                      <a:pt x="3036" y="39826"/>
                    </a:cubicBezTo>
                    <a:cubicBezTo>
                      <a:pt x="3029" y="39820"/>
                      <a:pt x="3022" y="39815"/>
                      <a:pt x="3015" y="39812"/>
                    </a:cubicBezTo>
                    <a:cubicBezTo>
                      <a:pt x="2908" y="39740"/>
                      <a:pt x="2780" y="39695"/>
                      <a:pt x="2653" y="39674"/>
                    </a:cubicBezTo>
                    <a:cubicBezTo>
                      <a:pt x="2609" y="39668"/>
                      <a:pt x="2565" y="39665"/>
                      <a:pt x="2522" y="39665"/>
                    </a:cubicBezTo>
                    <a:cubicBezTo>
                      <a:pt x="2302" y="39665"/>
                      <a:pt x="2091" y="39745"/>
                      <a:pt x="1924" y="39895"/>
                    </a:cubicBezTo>
                    <a:cubicBezTo>
                      <a:pt x="1426" y="40341"/>
                      <a:pt x="1460" y="41163"/>
                      <a:pt x="1658" y="41747"/>
                    </a:cubicBezTo>
                    <a:lnTo>
                      <a:pt x="1661" y="41747"/>
                    </a:lnTo>
                    <a:cubicBezTo>
                      <a:pt x="1589" y="42206"/>
                      <a:pt x="1533" y="42662"/>
                      <a:pt x="1492" y="43125"/>
                    </a:cubicBezTo>
                    <a:cubicBezTo>
                      <a:pt x="1471" y="43377"/>
                      <a:pt x="1454" y="43629"/>
                      <a:pt x="1440" y="43882"/>
                    </a:cubicBezTo>
                    <a:cubicBezTo>
                      <a:pt x="1436" y="44010"/>
                      <a:pt x="1430" y="44137"/>
                      <a:pt x="1426" y="44262"/>
                    </a:cubicBezTo>
                    <a:cubicBezTo>
                      <a:pt x="1423" y="44379"/>
                      <a:pt x="1402" y="44507"/>
                      <a:pt x="1436" y="44617"/>
                    </a:cubicBezTo>
                    <a:cubicBezTo>
                      <a:pt x="1438" y="44621"/>
                      <a:pt x="1442" y="44622"/>
                      <a:pt x="1445" y="44622"/>
                    </a:cubicBezTo>
                    <a:cubicBezTo>
                      <a:pt x="1449" y="44622"/>
                      <a:pt x="1452" y="44621"/>
                      <a:pt x="1454" y="44617"/>
                    </a:cubicBezTo>
                    <a:cubicBezTo>
                      <a:pt x="1492" y="44514"/>
                      <a:pt x="1481" y="44400"/>
                      <a:pt x="1489" y="44292"/>
                    </a:cubicBezTo>
                    <a:cubicBezTo>
                      <a:pt x="1495" y="44165"/>
                      <a:pt x="1506" y="44040"/>
                      <a:pt x="1516" y="43913"/>
                    </a:cubicBezTo>
                    <a:cubicBezTo>
                      <a:pt x="1533" y="43667"/>
                      <a:pt x="1557" y="43426"/>
                      <a:pt x="1585" y="43184"/>
                    </a:cubicBezTo>
                    <a:cubicBezTo>
                      <a:pt x="1637" y="42701"/>
                      <a:pt x="1706" y="42216"/>
                      <a:pt x="1789" y="41736"/>
                    </a:cubicBezTo>
                    <a:cubicBezTo>
                      <a:pt x="2072" y="41867"/>
                      <a:pt x="2283" y="42130"/>
                      <a:pt x="2590" y="42220"/>
                    </a:cubicBezTo>
                    <a:cubicBezTo>
                      <a:pt x="2655" y="42238"/>
                      <a:pt x="2726" y="42249"/>
                      <a:pt x="2797" y="42249"/>
                    </a:cubicBezTo>
                    <a:cubicBezTo>
                      <a:pt x="2834" y="42249"/>
                      <a:pt x="2870" y="42246"/>
                      <a:pt x="2905" y="42240"/>
                    </a:cubicBezTo>
                    <a:cubicBezTo>
                      <a:pt x="2908" y="43208"/>
                      <a:pt x="3002" y="44161"/>
                      <a:pt x="3012" y="45129"/>
                    </a:cubicBezTo>
                    <a:cubicBezTo>
                      <a:pt x="3015" y="45602"/>
                      <a:pt x="3022" y="46075"/>
                      <a:pt x="3032" y="46552"/>
                    </a:cubicBezTo>
                    <a:cubicBezTo>
                      <a:pt x="2911" y="46113"/>
                      <a:pt x="2735" y="45689"/>
                      <a:pt x="2490" y="45315"/>
                    </a:cubicBezTo>
                    <a:cubicBezTo>
                      <a:pt x="2487" y="45311"/>
                      <a:pt x="2483" y="45309"/>
                      <a:pt x="2479" y="45309"/>
                    </a:cubicBezTo>
                    <a:cubicBezTo>
                      <a:pt x="2471" y="45309"/>
                      <a:pt x="2465" y="45317"/>
                      <a:pt x="2469" y="45329"/>
                    </a:cubicBezTo>
                    <a:cubicBezTo>
                      <a:pt x="2753" y="45930"/>
                      <a:pt x="2970" y="46545"/>
                      <a:pt x="3046" y="47212"/>
                    </a:cubicBezTo>
                    <a:cubicBezTo>
                      <a:pt x="3046" y="47215"/>
                      <a:pt x="3046" y="47219"/>
                      <a:pt x="3050" y="47222"/>
                    </a:cubicBezTo>
                    <a:cubicBezTo>
                      <a:pt x="3053" y="47481"/>
                      <a:pt x="3060" y="47744"/>
                      <a:pt x="3067" y="48002"/>
                    </a:cubicBezTo>
                    <a:cubicBezTo>
                      <a:pt x="3126" y="49885"/>
                      <a:pt x="3260" y="51768"/>
                      <a:pt x="3592" y="53627"/>
                    </a:cubicBezTo>
                    <a:cubicBezTo>
                      <a:pt x="3706" y="54273"/>
                      <a:pt x="3848" y="54912"/>
                      <a:pt x="4017" y="55547"/>
                    </a:cubicBezTo>
                    <a:cubicBezTo>
                      <a:pt x="3861" y="56183"/>
                      <a:pt x="4062" y="56950"/>
                      <a:pt x="4245" y="57537"/>
                    </a:cubicBezTo>
                    <a:cubicBezTo>
                      <a:pt x="4504" y="58353"/>
                      <a:pt x="4832" y="59140"/>
                      <a:pt x="4908" y="60000"/>
                    </a:cubicBezTo>
                    <a:lnTo>
                      <a:pt x="4908" y="60003"/>
                    </a:lnTo>
                    <a:cubicBezTo>
                      <a:pt x="4846" y="60114"/>
                      <a:pt x="4815" y="60256"/>
                      <a:pt x="4781" y="60363"/>
                    </a:cubicBezTo>
                    <a:cubicBezTo>
                      <a:pt x="4660" y="60774"/>
                      <a:pt x="4539" y="61181"/>
                      <a:pt x="4421" y="61593"/>
                    </a:cubicBezTo>
                    <a:cubicBezTo>
                      <a:pt x="4328" y="61918"/>
                      <a:pt x="4238" y="62228"/>
                      <a:pt x="4304" y="62570"/>
                    </a:cubicBezTo>
                    <a:cubicBezTo>
                      <a:pt x="4355" y="62850"/>
                      <a:pt x="4459" y="63130"/>
                      <a:pt x="4569" y="63399"/>
                    </a:cubicBezTo>
                    <a:cubicBezTo>
                      <a:pt x="4376" y="63541"/>
                      <a:pt x="4249" y="63742"/>
                      <a:pt x="4138" y="63952"/>
                    </a:cubicBezTo>
                    <a:cubicBezTo>
                      <a:pt x="3993" y="64228"/>
                      <a:pt x="3848" y="64480"/>
                      <a:pt x="3599" y="64678"/>
                    </a:cubicBezTo>
                    <a:cubicBezTo>
                      <a:pt x="3160" y="65033"/>
                      <a:pt x="2487" y="65299"/>
                      <a:pt x="2442" y="65948"/>
                    </a:cubicBezTo>
                    <a:cubicBezTo>
                      <a:pt x="2442" y="65956"/>
                      <a:pt x="2449" y="65961"/>
                      <a:pt x="2457" y="65961"/>
                    </a:cubicBezTo>
                    <a:cubicBezTo>
                      <a:pt x="2462" y="65961"/>
                      <a:pt x="2468" y="65958"/>
                      <a:pt x="2469" y="65952"/>
                    </a:cubicBezTo>
                    <a:cubicBezTo>
                      <a:pt x="2573" y="65309"/>
                      <a:pt x="3264" y="65068"/>
                      <a:pt x="3706" y="64702"/>
                    </a:cubicBezTo>
                    <a:cubicBezTo>
                      <a:pt x="3917" y="64529"/>
                      <a:pt x="4051" y="64314"/>
                      <a:pt x="4183" y="64083"/>
                    </a:cubicBezTo>
                    <a:cubicBezTo>
                      <a:pt x="4297" y="63869"/>
                      <a:pt x="4418" y="63651"/>
                      <a:pt x="4615" y="63506"/>
                    </a:cubicBezTo>
                    <a:cubicBezTo>
                      <a:pt x="4636" y="63555"/>
                      <a:pt x="4656" y="63606"/>
                      <a:pt x="4677" y="63655"/>
                    </a:cubicBezTo>
                    <a:cubicBezTo>
                      <a:pt x="4708" y="63734"/>
                      <a:pt x="4743" y="63814"/>
                      <a:pt x="4777" y="63897"/>
                    </a:cubicBezTo>
                    <a:cubicBezTo>
                      <a:pt x="4632" y="63966"/>
                      <a:pt x="4528" y="64115"/>
                      <a:pt x="4470" y="64263"/>
                    </a:cubicBezTo>
                    <a:cubicBezTo>
                      <a:pt x="4362" y="64529"/>
                      <a:pt x="4390" y="64829"/>
                      <a:pt x="4283" y="65095"/>
                    </a:cubicBezTo>
                    <a:cubicBezTo>
                      <a:pt x="4276" y="65109"/>
                      <a:pt x="4273" y="65119"/>
                      <a:pt x="4266" y="65134"/>
                    </a:cubicBezTo>
                    <a:cubicBezTo>
                      <a:pt x="4258" y="65130"/>
                      <a:pt x="4249" y="65128"/>
                      <a:pt x="4241" y="65128"/>
                    </a:cubicBezTo>
                    <a:cubicBezTo>
                      <a:pt x="4217" y="65128"/>
                      <a:pt x="4196" y="65143"/>
                      <a:pt x="4196" y="65172"/>
                    </a:cubicBezTo>
                    <a:cubicBezTo>
                      <a:pt x="4196" y="65192"/>
                      <a:pt x="4200" y="65213"/>
                      <a:pt x="4210" y="65231"/>
                    </a:cubicBezTo>
                    <a:cubicBezTo>
                      <a:pt x="3993" y="65548"/>
                      <a:pt x="3547" y="65738"/>
                      <a:pt x="3544" y="66163"/>
                    </a:cubicBezTo>
                    <a:cubicBezTo>
                      <a:pt x="3544" y="66182"/>
                      <a:pt x="3559" y="66191"/>
                      <a:pt x="3575" y="66191"/>
                    </a:cubicBezTo>
                    <a:cubicBezTo>
                      <a:pt x="3590" y="66191"/>
                      <a:pt x="3606" y="66182"/>
                      <a:pt x="3606" y="66163"/>
                    </a:cubicBezTo>
                    <a:cubicBezTo>
                      <a:pt x="3620" y="65793"/>
                      <a:pt x="4017" y="65604"/>
                      <a:pt x="4249" y="65341"/>
                    </a:cubicBezTo>
                    <a:cubicBezTo>
                      <a:pt x="4252" y="65362"/>
                      <a:pt x="4258" y="65379"/>
                      <a:pt x="4263" y="65400"/>
                    </a:cubicBezTo>
                    <a:cubicBezTo>
                      <a:pt x="4276" y="65475"/>
                      <a:pt x="4279" y="65558"/>
                      <a:pt x="4273" y="65638"/>
                    </a:cubicBezTo>
                    <a:cubicBezTo>
                      <a:pt x="4258" y="65797"/>
                      <a:pt x="4200" y="65959"/>
                      <a:pt x="4110" y="66090"/>
                    </a:cubicBezTo>
                    <a:cubicBezTo>
                      <a:pt x="4105" y="66095"/>
                      <a:pt x="4112" y="66103"/>
                      <a:pt x="4119" y="66103"/>
                    </a:cubicBezTo>
                    <a:cubicBezTo>
                      <a:pt x="4121" y="66103"/>
                      <a:pt x="4123" y="66103"/>
                      <a:pt x="4124" y="66101"/>
                    </a:cubicBezTo>
                    <a:cubicBezTo>
                      <a:pt x="4249" y="65977"/>
                      <a:pt x="4325" y="65821"/>
                      <a:pt x="4349" y="65648"/>
                    </a:cubicBezTo>
                    <a:cubicBezTo>
                      <a:pt x="4362" y="65562"/>
                      <a:pt x="4366" y="65479"/>
                      <a:pt x="4355" y="65392"/>
                    </a:cubicBezTo>
                    <a:cubicBezTo>
                      <a:pt x="4349" y="65351"/>
                      <a:pt x="4341" y="65306"/>
                      <a:pt x="4331" y="65265"/>
                    </a:cubicBezTo>
                    <a:cubicBezTo>
                      <a:pt x="4328" y="65258"/>
                      <a:pt x="4328" y="65247"/>
                      <a:pt x="4325" y="65240"/>
                    </a:cubicBezTo>
                    <a:cubicBezTo>
                      <a:pt x="4328" y="65234"/>
                      <a:pt x="4335" y="65226"/>
                      <a:pt x="4338" y="65220"/>
                    </a:cubicBezTo>
                    <a:cubicBezTo>
                      <a:pt x="4549" y="64853"/>
                      <a:pt x="4442" y="64252"/>
                      <a:pt x="4832" y="64021"/>
                    </a:cubicBezTo>
                    <a:cubicBezTo>
                      <a:pt x="4898" y="64163"/>
                      <a:pt x="4977" y="64298"/>
                      <a:pt x="5088" y="64408"/>
                    </a:cubicBezTo>
                    <a:cubicBezTo>
                      <a:pt x="5197" y="64520"/>
                      <a:pt x="5337" y="64591"/>
                      <a:pt x="5486" y="64591"/>
                    </a:cubicBezTo>
                    <a:cubicBezTo>
                      <a:pt x="5531" y="64591"/>
                      <a:pt x="5577" y="64584"/>
                      <a:pt x="5623" y="64571"/>
                    </a:cubicBezTo>
                    <a:cubicBezTo>
                      <a:pt x="5762" y="64529"/>
                      <a:pt x="5913" y="64415"/>
                      <a:pt x="5875" y="64256"/>
                    </a:cubicBezTo>
                    <a:cubicBezTo>
                      <a:pt x="5873" y="64252"/>
                      <a:pt x="5868" y="64249"/>
                      <a:pt x="5864" y="64249"/>
                    </a:cubicBezTo>
                    <a:cubicBezTo>
                      <a:pt x="5862" y="64249"/>
                      <a:pt x="5860" y="64250"/>
                      <a:pt x="5859" y="64252"/>
                    </a:cubicBezTo>
                    <a:cubicBezTo>
                      <a:pt x="5770" y="64399"/>
                      <a:pt x="5646" y="64505"/>
                      <a:pt x="5494" y="64505"/>
                    </a:cubicBezTo>
                    <a:cubicBezTo>
                      <a:pt x="5438" y="64505"/>
                      <a:pt x="5379" y="64491"/>
                      <a:pt x="5316" y="64459"/>
                    </a:cubicBezTo>
                    <a:cubicBezTo>
                      <a:pt x="5126" y="64367"/>
                      <a:pt x="5022" y="64163"/>
                      <a:pt x="4936" y="63970"/>
                    </a:cubicBezTo>
                    <a:cubicBezTo>
                      <a:pt x="4947" y="63966"/>
                      <a:pt x="4953" y="63962"/>
                      <a:pt x="4960" y="63962"/>
                    </a:cubicBezTo>
                    <a:cubicBezTo>
                      <a:pt x="5015" y="63945"/>
                      <a:pt x="5009" y="63863"/>
                      <a:pt x="4950" y="63858"/>
                    </a:cubicBezTo>
                    <a:cubicBezTo>
                      <a:pt x="5133" y="63659"/>
                      <a:pt x="5444" y="63651"/>
                      <a:pt x="5696" y="63627"/>
                    </a:cubicBezTo>
                    <a:cubicBezTo>
                      <a:pt x="5844" y="63614"/>
                      <a:pt x="5993" y="63600"/>
                      <a:pt x="6131" y="63544"/>
                    </a:cubicBezTo>
                    <a:cubicBezTo>
                      <a:pt x="6194" y="63520"/>
                      <a:pt x="6252" y="63485"/>
                      <a:pt x="6304" y="63444"/>
                    </a:cubicBezTo>
                    <a:cubicBezTo>
                      <a:pt x="6335" y="63417"/>
                      <a:pt x="6377" y="63375"/>
                      <a:pt x="6397" y="63334"/>
                    </a:cubicBezTo>
                    <a:cubicBezTo>
                      <a:pt x="6404" y="63392"/>
                      <a:pt x="6407" y="63451"/>
                      <a:pt x="6411" y="63510"/>
                    </a:cubicBezTo>
                    <a:cubicBezTo>
                      <a:pt x="6100" y="63751"/>
                      <a:pt x="5903" y="64190"/>
                      <a:pt x="5844" y="64571"/>
                    </a:cubicBezTo>
                    <a:cubicBezTo>
                      <a:pt x="5779" y="64978"/>
                      <a:pt x="5834" y="65444"/>
                      <a:pt x="5561" y="65790"/>
                    </a:cubicBezTo>
                    <a:cubicBezTo>
                      <a:pt x="5561" y="65792"/>
                      <a:pt x="5563" y="65795"/>
                      <a:pt x="5565" y="65795"/>
                    </a:cubicBezTo>
                    <a:cubicBezTo>
                      <a:pt x="5566" y="65795"/>
                      <a:pt x="5567" y="65794"/>
                      <a:pt x="5568" y="65793"/>
                    </a:cubicBezTo>
                    <a:cubicBezTo>
                      <a:pt x="5869" y="65537"/>
                      <a:pt x="5865" y="65116"/>
                      <a:pt x="5913" y="64754"/>
                    </a:cubicBezTo>
                    <a:cubicBezTo>
                      <a:pt x="5945" y="64532"/>
                      <a:pt x="6000" y="64319"/>
                      <a:pt x="6100" y="64121"/>
                    </a:cubicBezTo>
                    <a:cubicBezTo>
                      <a:pt x="6183" y="63952"/>
                      <a:pt x="6297" y="63814"/>
                      <a:pt x="6418" y="63676"/>
                    </a:cubicBezTo>
                    <a:lnTo>
                      <a:pt x="6418" y="63676"/>
                    </a:lnTo>
                    <a:cubicBezTo>
                      <a:pt x="6425" y="63973"/>
                      <a:pt x="6418" y="64277"/>
                      <a:pt x="6390" y="64581"/>
                    </a:cubicBezTo>
                    <a:cubicBezTo>
                      <a:pt x="6345" y="65057"/>
                      <a:pt x="6242" y="65527"/>
                      <a:pt x="6076" y="65977"/>
                    </a:cubicBezTo>
                    <a:cubicBezTo>
                      <a:pt x="6074" y="65987"/>
                      <a:pt x="6082" y="65993"/>
                      <a:pt x="6089" y="65993"/>
                    </a:cubicBezTo>
                    <a:cubicBezTo>
                      <a:pt x="6094" y="65993"/>
                      <a:pt x="6098" y="65990"/>
                      <a:pt x="6100" y="65983"/>
                    </a:cubicBezTo>
                    <a:cubicBezTo>
                      <a:pt x="6535" y="64957"/>
                      <a:pt x="6605" y="63866"/>
                      <a:pt x="6470" y="62785"/>
                    </a:cubicBezTo>
                    <a:cubicBezTo>
                      <a:pt x="7002" y="61945"/>
                      <a:pt x="6825" y="60870"/>
                      <a:pt x="6701" y="59928"/>
                    </a:cubicBezTo>
                    <a:cubicBezTo>
                      <a:pt x="6511" y="58504"/>
                      <a:pt x="6328" y="57081"/>
                      <a:pt x="6145" y="55658"/>
                    </a:cubicBezTo>
                    <a:cubicBezTo>
                      <a:pt x="5958" y="54231"/>
                      <a:pt x="5765" y="52808"/>
                      <a:pt x="5575" y="51385"/>
                    </a:cubicBezTo>
                    <a:cubicBezTo>
                      <a:pt x="5395" y="50044"/>
                      <a:pt x="5229" y="48694"/>
                      <a:pt x="4891" y="47381"/>
                    </a:cubicBezTo>
                    <a:cubicBezTo>
                      <a:pt x="4698" y="46639"/>
                      <a:pt x="4456" y="45913"/>
                      <a:pt x="4204" y="45188"/>
                    </a:cubicBezTo>
                    <a:cubicBezTo>
                      <a:pt x="3948" y="44452"/>
                      <a:pt x="3720" y="43691"/>
                      <a:pt x="3419" y="42973"/>
                    </a:cubicBezTo>
                    <a:cubicBezTo>
                      <a:pt x="3405" y="42945"/>
                      <a:pt x="3388" y="42924"/>
                      <a:pt x="3367" y="42908"/>
                    </a:cubicBezTo>
                    <a:cubicBezTo>
                      <a:pt x="3371" y="42738"/>
                      <a:pt x="3378" y="42569"/>
                      <a:pt x="3385" y="42400"/>
                    </a:cubicBezTo>
                    <a:cubicBezTo>
                      <a:pt x="3405" y="41905"/>
                      <a:pt x="3429" y="41415"/>
                      <a:pt x="3468" y="40925"/>
                    </a:cubicBezTo>
                    <a:cubicBezTo>
                      <a:pt x="3499" y="40469"/>
                      <a:pt x="3547" y="40019"/>
                      <a:pt x="3613" y="39571"/>
                    </a:cubicBezTo>
                    <a:cubicBezTo>
                      <a:pt x="4051" y="39805"/>
                      <a:pt x="4273" y="40261"/>
                      <a:pt x="4328" y="40752"/>
                    </a:cubicBezTo>
                    <a:cubicBezTo>
                      <a:pt x="4330" y="40766"/>
                      <a:pt x="4342" y="40775"/>
                      <a:pt x="4354" y="40775"/>
                    </a:cubicBezTo>
                    <a:cubicBezTo>
                      <a:pt x="4362" y="40775"/>
                      <a:pt x="4370" y="40770"/>
                      <a:pt x="4373" y="40759"/>
                    </a:cubicBezTo>
                    <a:cubicBezTo>
                      <a:pt x="4466" y="40289"/>
                      <a:pt x="4210" y="39829"/>
                      <a:pt x="3837" y="39543"/>
                    </a:cubicBezTo>
                    <a:cubicBezTo>
                      <a:pt x="4118" y="39498"/>
                      <a:pt x="4362" y="39281"/>
                      <a:pt x="4449" y="38990"/>
                    </a:cubicBezTo>
                    <a:cubicBezTo>
                      <a:pt x="4604" y="38468"/>
                      <a:pt x="4321" y="37975"/>
                      <a:pt x="4027" y="37560"/>
                    </a:cubicBezTo>
                    <a:cubicBezTo>
                      <a:pt x="4424" y="36075"/>
                      <a:pt x="4929" y="34624"/>
                      <a:pt x="5291" y="33128"/>
                    </a:cubicBezTo>
                    <a:lnTo>
                      <a:pt x="5291" y="33128"/>
                    </a:lnTo>
                    <a:cubicBezTo>
                      <a:pt x="5388" y="33857"/>
                      <a:pt x="5374" y="34600"/>
                      <a:pt x="5229" y="35325"/>
                    </a:cubicBezTo>
                    <a:cubicBezTo>
                      <a:pt x="5029" y="36341"/>
                      <a:pt x="4639" y="37297"/>
                      <a:pt x="4687" y="38351"/>
                    </a:cubicBezTo>
                    <a:cubicBezTo>
                      <a:pt x="4739" y="39460"/>
                      <a:pt x="4929" y="40576"/>
                      <a:pt x="5060" y="41681"/>
                    </a:cubicBezTo>
                    <a:cubicBezTo>
                      <a:pt x="5129" y="42248"/>
                      <a:pt x="5209" y="42814"/>
                      <a:pt x="5229" y="43385"/>
                    </a:cubicBezTo>
                    <a:cubicBezTo>
                      <a:pt x="5247" y="43986"/>
                      <a:pt x="5133" y="44534"/>
                      <a:pt x="5015" y="45115"/>
                    </a:cubicBezTo>
                    <a:cubicBezTo>
                      <a:pt x="4915" y="45606"/>
                      <a:pt x="4915" y="46075"/>
                      <a:pt x="5108" y="46542"/>
                    </a:cubicBezTo>
                    <a:cubicBezTo>
                      <a:pt x="5312" y="47032"/>
                      <a:pt x="5655" y="47443"/>
                      <a:pt x="6004" y="47833"/>
                    </a:cubicBezTo>
                    <a:cubicBezTo>
                      <a:pt x="6010" y="47840"/>
                      <a:pt x="6019" y="47843"/>
                      <a:pt x="6027" y="47843"/>
                    </a:cubicBezTo>
                    <a:cubicBezTo>
                      <a:pt x="6052" y="47843"/>
                      <a:pt x="6077" y="47816"/>
                      <a:pt x="6058" y="47792"/>
                    </a:cubicBezTo>
                    <a:cubicBezTo>
                      <a:pt x="5782" y="47419"/>
                      <a:pt x="5485" y="47046"/>
                      <a:pt x="5291" y="46618"/>
                    </a:cubicBezTo>
                    <a:cubicBezTo>
                      <a:pt x="5084" y="46154"/>
                      <a:pt x="5084" y="45702"/>
                      <a:pt x="5170" y="45229"/>
                    </a:cubicBezTo>
                    <a:lnTo>
                      <a:pt x="5170" y="45229"/>
                    </a:lnTo>
                    <a:cubicBezTo>
                      <a:pt x="5299" y="45436"/>
                      <a:pt x="5416" y="45650"/>
                      <a:pt x="5510" y="45875"/>
                    </a:cubicBezTo>
                    <a:cubicBezTo>
                      <a:pt x="5568" y="46013"/>
                      <a:pt x="5623" y="46151"/>
                      <a:pt x="5675" y="46293"/>
                    </a:cubicBezTo>
                    <a:cubicBezTo>
                      <a:pt x="5723" y="46438"/>
                      <a:pt x="5762" y="46586"/>
                      <a:pt x="5820" y="46728"/>
                    </a:cubicBezTo>
                    <a:cubicBezTo>
                      <a:pt x="5822" y="46735"/>
                      <a:pt x="5829" y="46738"/>
                      <a:pt x="5836" y="46738"/>
                    </a:cubicBezTo>
                    <a:cubicBezTo>
                      <a:pt x="5843" y="46738"/>
                      <a:pt x="5850" y="46734"/>
                      <a:pt x="5848" y="46725"/>
                    </a:cubicBezTo>
                    <a:cubicBezTo>
                      <a:pt x="5838" y="46424"/>
                      <a:pt x="5734" y="46113"/>
                      <a:pt x="5623" y="45837"/>
                    </a:cubicBezTo>
                    <a:cubicBezTo>
                      <a:pt x="5510" y="45553"/>
                      <a:pt x="5371" y="45284"/>
                      <a:pt x="5209" y="45029"/>
                    </a:cubicBezTo>
                    <a:cubicBezTo>
                      <a:pt x="5212" y="45011"/>
                      <a:pt x="5216" y="44994"/>
                      <a:pt x="5219" y="44976"/>
                    </a:cubicBezTo>
                    <a:cubicBezTo>
                      <a:pt x="5340" y="44462"/>
                      <a:pt x="5419" y="43965"/>
                      <a:pt x="5406" y="43433"/>
                    </a:cubicBezTo>
                    <a:cubicBezTo>
                      <a:pt x="5395" y="42880"/>
                      <a:pt x="5320" y="42327"/>
                      <a:pt x="5253" y="41778"/>
                    </a:cubicBezTo>
                    <a:cubicBezTo>
                      <a:pt x="5129" y="40686"/>
                      <a:pt x="4960" y="39587"/>
                      <a:pt x="4891" y="38489"/>
                    </a:cubicBezTo>
                    <a:cubicBezTo>
                      <a:pt x="4818" y="37384"/>
                      <a:pt x="5229" y="36400"/>
                      <a:pt x="5437" y="35335"/>
                    </a:cubicBezTo>
                    <a:cubicBezTo>
                      <a:pt x="5620" y="34410"/>
                      <a:pt x="5610" y="33460"/>
                      <a:pt x="5423" y="32540"/>
                    </a:cubicBezTo>
                    <a:cubicBezTo>
                      <a:pt x="5430" y="32506"/>
                      <a:pt x="5437" y="32475"/>
                      <a:pt x="5444" y="32441"/>
                    </a:cubicBezTo>
                    <a:cubicBezTo>
                      <a:pt x="5834" y="30547"/>
                      <a:pt x="5962" y="28599"/>
                      <a:pt x="5875" y="26668"/>
                    </a:cubicBezTo>
                    <a:cubicBezTo>
                      <a:pt x="5854" y="26185"/>
                      <a:pt x="5800" y="25705"/>
                      <a:pt x="5776" y="25224"/>
                    </a:cubicBezTo>
                    <a:cubicBezTo>
                      <a:pt x="5751" y="24726"/>
                      <a:pt x="5744" y="24236"/>
                      <a:pt x="5675" y="23739"/>
                    </a:cubicBezTo>
                    <a:cubicBezTo>
                      <a:pt x="5548" y="22827"/>
                      <a:pt x="5419" y="21891"/>
                      <a:pt x="5499" y="20968"/>
                    </a:cubicBezTo>
                    <a:cubicBezTo>
                      <a:pt x="5589" y="19849"/>
                      <a:pt x="6141" y="18958"/>
                      <a:pt x="6822" y="18132"/>
                    </a:cubicBezTo>
                    <a:cubicBezTo>
                      <a:pt x="6849" y="18264"/>
                      <a:pt x="6874" y="18395"/>
                      <a:pt x="6874" y="18533"/>
                    </a:cubicBezTo>
                    <a:cubicBezTo>
                      <a:pt x="6877" y="18930"/>
                      <a:pt x="6798" y="19317"/>
                      <a:pt x="6746" y="19710"/>
                    </a:cubicBezTo>
                    <a:cubicBezTo>
                      <a:pt x="6670" y="20281"/>
                      <a:pt x="6659" y="21041"/>
                      <a:pt x="7240" y="21359"/>
                    </a:cubicBezTo>
                    <a:cubicBezTo>
                      <a:pt x="7248" y="21363"/>
                      <a:pt x="7256" y="21365"/>
                      <a:pt x="7264" y="21365"/>
                    </a:cubicBezTo>
                    <a:cubicBezTo>
                      <a:pt x="7295" y="21365"/>
                      <a:pt x="7319" y="21330"/>
                      <a:pt x="7302" y="21296"/>
                    </a:cubicBezTo>
                    <a:cubicBezTo>
                      <a:pt x="6991" y="20654"/>
                      <a:pt x="7147" y="20021"/>
                      <a:pt x="7326" y="19369"/>
                    </a:cubicBezTo>
                    <a:cubicBezTo>
                      <a:pt x="7423" y="19010"/>
                      <a:pt x="7492" y="18653"/>
                      <a:pt x="7471" y="18280"/>
                    </a:cubicBezTo>
                    <a:cubicBezTo>
                      <a:pt x="7458" y="18036"/>
                      <a:pt x="7430" y="17773"/>
                      <a:pt x="7337" y="17538"/>
                    </a:cubicBezTo>
                    <a:cubicBezTo>
                      <a:pt x="7358" y="17518"/>
                      <a:pt x="7378" y="17493"/>
                      <a:pt x="7399" y="17469"/>
                    </a:cubicBezTo>
                    <a:cubicBezTo>
                      <a:pt x="7734" y="17099"/>
                      <a:pt x="8080" y="16733"/>
                      <a:pt x="8411" y="16357"/>
                    </a:cubicBezTo>
                    <a:cubicBezTo>
                      <a:pt x="8455" y="16352"/>
                      <a:pt x="8500" y="16350"/>
                      <a:pt x="8546" y="16350"/>
                    </a:cubicBezTo>
                    <a:cubicBezTo>
                      <a:pt x="8640" y="16350"/>
                      <a:pt x="8736" y="16360"/>
                      <a:pt x="8836" y="16381"/>
                    </a:cubicBezTo>
                    <a:cubicBezTo>
                      <a:pt x="8943" y="16405"/>
                      <a:pt x="9046" y="16440"/>
                      <a:pt x="9147" y="16485"/>
                    </a:cubicBezTo>
                    <a:cubicBezTo>
                      <a:pt x="9075" y="16598"/>
                      <a:pt x="9012" y="16722"/>
                      <a:pt x="8971" y="16847"/>
                    </a:cubicBezTo>
                    <a:cubicBezTo>
                      <a:pt x="8818" y="17296"/>
                      <a:pt x="8926" y="17741"/>
                      <a:pt x="9060" y="18181"/>
                    </a:cubicBezTo>
                    <a:cubicBezTo>
                      <a:pt x="9212" y="18671"/>
                      <a:pt x="9295" y="19162"/>
                      <a:pt x="9274" y="19676"/>
                    </a:cubicBezTo>
                    <a:cubicBezTo>
                      <a:pt x="9250" y="20239"/>
                      <a:pt x="9081" y="20713"/>
                      <a:pt x="8922" y="21241"/>
                    </a:cubicBezTo>
                    <a:cubicBezTo>
                      <a:pt x="8915" y="21260"/>
                      <a:pt x="8930" y="21272"/>
                      <a:pt x="8946" y="21272"/>
                    </a:cubicBezTo>
                    <a:cubicBezTo>
                      <a:pt x="8953" y="21272"/>
                      <a:pt x="8962" y="21269"/>
                      <a:pt x="8968" y="21262"/>
                    </a:cubicBezTo>
                    <a:cubicBezTo>
                      <a:pt x="9475" y="20574"/>
                      <a:pt x="9593" y="19531"/>
                      <a:pt x="9489" y="18709"/>
                    </a:cubicBezTo>
                    <a:cubicBezTo>
                      <a:pt x="9433" y="18256"/>
                      <a:pt x="9226" y="17797"/>
                      <a:pt x="9261" y="17334"/>
                    </a:cubicBezTo>
                    <a:cubicBezTo>
                      <a:pt x="9282" y="17065"/>
                      <a:pt x="9395" y="16871"/>
                      <a:pt x="9537" y="16692"/>
                    </a:cubicBezTo>
                    <a:cubicBezTo>
                      <a:pt x="9647" y="16761"/>
                      <a:pt x="9755" y="16837"/>
                      <a:pt x="9862" y="16912"/>
                    </a:cubicBezTo>
                    <a:cubicBezTo>
                      <a:pt x="9958" y="17020"/>
                      <a:pt x="10059" y="17127"/>
                      <a:pt x="10166" y="17227"/>
                    </a:cubicBezTo>
                    <a:cubicBezTo>
                      <a:pt x="10173" y="17231"/>
                      <a:pt x="10176" y="17237"/>
                      <a:pt x="10183" y="17241"/>
                    </a:cubicBezTo>
                    <a:cubicBezTo>
                      <a:pt x="10321" y="17455"/>
                      <a:pt x="10470" y="17658"/>
                      <a:pt x="10626" y="17856"/>
                    </a:cubicBezTo>
                    <a:cubicBezTo>
                      <a:pt x="10418" y="18339"/>
                      <a:pt x="10501" y="18968"/>
                      <a:pt x="10564" y="19455"/>
                    </a:cubicBezTo>
                    <a:cubicBezTo>
                      <a:pt x="10573" y="19531"/>
                      <a:pt x="10580" y="19603"/>
                      <a:pt x="10591" y="19676"/>
                    </a:cubicBezTo>
                    <a:cubicBezTo>
                      <a:pt x="10525" y="19766"/>
                      <a:pt x="10476" y="19870"/>
                      <a:pt x="10425" y="19967"/>
                    </a:cubicBezTo>
                    <a:cubicBezTo>
                      <a:pt x="10360" y="20091"/>
                      <a:pt x="10290" y="20215"/>
                      <a:pt x="10235" y="20346"/>
                    </a:cubicBezTo>
                    <a:cubicBezTo>
                      <a:pt x="10121" y="20609"/>
                      <a:pt x="10000" y="20879"/>
                      <a:pt x="9945" y="21158"/>
                    </a:cubicBezTo>
                    <a:cubicBezTo>
                      <a:pt x="9940" y="21174"/>
                      <a:pt x="9952" y="21187"/>
                      <a:pt x="9965" y="21187"/>
                    </a:cubicBezTo>
                    <a:cubicBezTo>
                      <a:pt x="9972" y="21187"/>
                      <a:pt x="9978" y="21184"/>
                      <a:pt x="9983" y="21175"/>
                    </a:cubicBezTo>
                    <a:cubicBezTo>
                      <a:pt x="10138" y="20937"/>
                      <a:pt x="10256" y="20675"/>
                      <a:pt x="10398" y="20426"/>
                    </a:cubicBezTo>
                    <a:cubicBezTo>
                      <a:pt x="10470" y="20302"/>
                      <a:pt x="10532" y="20177"/>
                      <a:pt x="10601" y="20053"/>
                    </a:cubicBezTo>
                    <a:cubicBezTo>
                      <a:pt x="10608" y="20042"/>
                      <a:pt x="10615" y="20029"/>
                      <a:pt x="10622" y="20018"/>
                    </a:cubicBezTo>
                    <a:lnTo>
                      <a:pt x="10622" y="20018"/>
                    </a:lnTo>
                    <a:cubicBezTo>
                      <a:pt x="10653" y="20477"/>
                      <a:pt x="10629" y="20927"/>
                      <a:pt x="10442" y="21379"/>
                    </a:cubicBezTo>
                    <a:cubicBezTo>
                      <a:pt x="10440" y="21386"/>
                      <a:pt x="10446" y="21392"/>
                      <a:pt x="10451" y="21392"/>
                    </a:cubicBezTo>
                    <a:cubicBezTo>
                      <a:pt x="10453" y="21392"/>
                      <a:pt x="10455" y="21391"/>
                      <a:pt x="10456" y="21389"/>
                    </a:cubicBezTo>
                    <a:cubicBezTo>
                      <a:pt x="10867" y="20927"/>
                      <a:pt x="10854" y="20260"/>
                      <a:pt x="10878" y="19676"/>
                    </a:cubicBezTo>
                    <a:cubicBezTo>
                      <a:pt x="10891" y="19355"/>
                      <a:pt x="10888" y="19034"/>
                      <a:pt x="10926" y="18712"/>
                    </a:cubicBezTo>
                    <a:cubicBezTo>
                      <a:pt x="10940" y="18578"/>
                      <a:pt x="10964" y="18439"/>
                      <a:pt x="10995" y="18305"/>
                    </a:cubicBezTo>
                    <a:cubicBezTo>
                      <a:pt x="11136" y="18467"/>
                      <a:pt x="11278" y="18629"/>
                      <a:pt x="11423" y="18792"/>
                    </a:cubicBezTo>
                    <a:cubicBezTo>
                      <a:pt x="11976" y="19410"/>
                      <a:pt x="12349" y="20074"/>
                      <a:pt x="12211" y="20927"/>
                    </a:cubicBezTo>
                    <a:cubicBezTo>
                      <a:pt x="12066" y="21856"/>
                      <a:pt x="11582" y="22699"/>
                      <a:pt x="11243" y="23562"/>
                    </a:cubicBezTo>
                    <a:cubicBezTo>
                      <a:pt x="10891" y="24457"/>
                      <a:pt x="10632" y="25410"/>
                      <a:pt x="10535" y="26368"/>
                    </a:cubicBezTo>
                    <a:cubicBezTo>
                      <a:pt x="10435" y="27338"/>
                      <a:pt x="10467" y="28309"/>
                      <a:pt x="10612" y="29273"/>
                    </a:cubicBezTo>
                    <a:cubicBezTo>
                      <a:pt x="10729" y="30070"/>
                      <a:pt x="10916" y="30848"/>
                      <a:pt x="11109" y="31625"/>
                    </a:cubicBezTo>
                    <a:cubicBezTo>
                      <a:pt x="10932" y="31964"/>
                      <a:pt x="10833" y="32358"/>
                      <a:pt x="10757" y="32720"/>
                    </a:cubicBezTo>
                    <a:cubicBezTo>
                      <a:pt x="10656" y="33204"/>
                      <a:pt x="10615" y="33694"/>
                      <a:pt x="10612" y="34185"/>
                    </a:cubicBezTo>
                    <a:cubicBezTo>
                      <a:pt x="10608" y="35142"/>
                      <a:pt x="10750" y="36085"/>
                      <a:pt x="10898" y="37025"/>
                    </a:cubicBezTo>
                    <a:cubicBezTo>
                      <a:pt x="10781" y="37301"/>
                      <a:pt x="10650" y="37564"/>
                      <a:pt x="10491" y="37826"/>
                    </a:cubicBezTo>
                    <a:cubicBezTo>
                      <a:pt x="10328" y="38106"/>
                      <a:pt x="10176" y="38389"/>
                      <a:pt x="10079" y="38696"/>
                    </a:cubicBezTo>
                    <a:cubicBezTo>
                      <a:pt x="9889" y="39308"/>
                      <a:pt x="9848" y="39975"/>
                      <a:pt x="10020" y="40593"/>
                    </a:cubicBezTo>
                    <a:cubicBezTo>
                      <a:pt x="10020" y="40596"/>
                      <a:pt x="10023" y="40598"/>
                      <a:pt x="10026" y="40598"/>
                    </a:cubicBezTo>
                    <a:cubicBezTo>
                      <a:pt x="10029" y="40598"/>
                      <a:pt x="10031" y="40596"/>
                      <a:pt x="10031" y="40593"/>
                    </a:cubicBezTo>
                    <a:cubicBezTo>
                      <a:pt x="9948" y="39926"/>
                      <a:pt x="9986" y="39270"/>
                      <a:pt x="10218" y="38638"/>
                    </a:cubicBezTo>
                    <a:cubicBezTo>
                      <a:pt x="10336" y="38320"/>
                      <a:pt x="10497" y="38037"/>
                      <a:pt x="10670" y="37750"/>
                    </a:cubicBezTo>
                    <a:cubicBezTo>
                      <a:pt x="10760" y="37598"/>
                      <a:pt x="10860" y="37436"/>
                      <a:pt x="10937" y="37266"/>
                    </a:cubicBezTo>
                    <a:cubicBezTo>
                      <a:pt x="10943" y="37297"/>
                      <a:pt x="10947" y="37325"/>
                      <a:pt x="10950" y="37356"/>
                    </a:cubicBezTo>
                    <a:cubicBezTo>
                      <a:pt x="11133" y="38527"/>
                      <a:pt x="11299" y="39719"/>
                      <a:pt x="11136" y="40904"/>
                    </a:cubicBezTo>
                    <a:cubicBezTo>
                      <a:pt x="11057" y="41474"/>
                      <a:pt x="10916" y="42030"/>
                      <a:pt x="10840" y="42597"/>
                    </a:cubicBezTo>
                    <a:cubicBezTo>
                      <a:pt x="10767" y="43170"/>
                      <a:pt x="10777" y="43744"/>
                      <a:pt x="10795" y="44321"/>
                    </a:cubicBezTo>
                    <a:cubicBezTo>
                      <a:pt x="10795" y="44442"/>
                      <a:pt x="10798" y="44562"/>
                      <a:pt x="10801" y="44686"/>
                    </a:cubicBezTo>
                    <a:cubicBezTo>
                      <a:pt x="10750" y="44745"/>
                      <a:pt x="10715" y="44821"/>
                      <a:pt x="10680" y="44890"/>
                    </a:cubicBezTo>
                    <a:cubicBezTo>
                      <a:pt x="10632" y="44980"/>
                      <a:pt x="10591" y="45070"/>
                      <a:pt x="10549" y="45160"/>
                    </a:cubicBezTo>
                    <a:cubicBezTo>
                      <a:pt x="10473" y="45329"/>
                      <a:pt x="10408" y="45499"/>
                      <a:pt x="10349" y="45671"/>
                    </a:cubicBezTo>
                    <a:cubicBezTo>
                      <a:pt x="10228" y="46038"/>
                      <a:pt x="10152" y="46406"/>
                      <a:pt x="10124" y="46790"/>
                    </a:cubicBezTo>
                    <a:cubicBezTo>
                      <a:pt x="10124" y="46800"/>
                      <a:pt x="10133" y="46805"/>
                      <a:pt x="10141" y="46805"/>
                    </a:cubicBezTo>
                    <a:cubicBezTo>
                      <a:pt x="10148" y="46805"/>
                      <a:pt x="10154" y="46802"/>
                      <a:pt x="10156" y="46794"/>
                    </a:cubicBezTo>
                    <a:cubicBezTo>
                      <a:pt x="10214" y="46427"/>
                      <a:pt x="10304" y="46062"/>
                      <a:pt x="10422" y="45713"/>
                    </a:cubicBezTo>
                    <a:cubicBezTo>
                      <a:pt x="10487" y="45529"/>
                      <a:pt x="10559" y="45346"/>
                      <a:pt x="10642" y="45170"/>
                    </a:cubicBezTo>
                    <a:cubicBezTo>
                      <a:pt x="10677" y="45091"/>
                      <a:pt x="10719" y="45014"/>
                      <a:pt x="10757" y="44939"/>
                    </a:cubicBezTo>
                    <a:cubicBezTo>
                      <a:pt x="10771" y="44911"/>
                      <a:pt x="10787" y="44887"/>
                      <a:pt x="10801" y="44863"/>
                    </a:cubicBezTo>
                    <a:lnTo>
                      <a:pt x="10801" y="44863"/>
                    </a:lnTo>
                    <a:cubicBezTo>
                      <a:pt x="10805" y="45301"/>
                      <a:pt x="10792" y="45743"/>
                      <a:pt x="10715" y="46175"/>
                    </a:cubicBezTo>
                    <a:cubicBezTo>
                      <a:pt x="10615" y="46752"/>
                      <a:pt x="10394" y="47246"/>
                      <a:pt x="10055" y="47720"/>
                    </a:cubicBezTo>
                    <a:cubicBezTo>
                      <a:pt x="10045" y="47735"/>
                      <a:pt x="10059" y="47750"/>
                      <a:pt x="10075" y="47750"/>
                    </a:cubicBezTo>
                    <a:cubicBezTo>
                      <a:pt x="10080" y="47750"/>
                      <a:pt x="10086" y="47748"/>
                      <a:pt x="10090" y="47744"/>
                    </a:cubicBezTo>
                    <a:cubicBezTo>
                      <a:pt x="10750" y="47115"/>
                      <a:pt x="10923" y="46075"/>
                      <a:pt x="10947" y="45204"/>
                    </a:cubicBezTo>
                    <a:cubicBezTo>
                      <a:pt x="10961" y="44614"/>
                      <a:pt x="10923" y="44027"/>
                      <a:pt x="10932" y="43436"/>
                    </a:cubicBezTo>
                    <a:cubicBezTo>
                      <a:pt x="10943" y="42825"/>
                      <a:pt x="11047" y="42237"/>
                      <a:pt x="11165" y="41639"/>
                    </a:cubicBezTo>
                    <a:cubicBezTo>
                      <a:pt x="11393" y="40489"/>
                      <a:pt x="11396" y="39367"/>
                      <a:pt x="11247" y="38203"/>
                    </a:cubicBezTo>
                    <a:cubicBezTo>
                      <a:pt x="11109" y="37094"/>
                      <a:pt x="10884" y="35995"/>
                      <a:pt x="10822" y="34876"/>
                    </a:cubicBezTo>
                    <a:cubicBezTo>
                      <a:pt x="10792" y="34289"/>
                      <a:pt x="10801" y="33691"/>
                      <a:pt x="10895" y="33107"/>
                    </a:cubicBezTo>
                    <a:cubicBezTo>
                      <a:pt x="10957" y="32720"/>
                      <a:pt x="11074" y="32368"/>
                      <a:pt x="11206" y="32015"/>
                    </a:cubicBezTo>
                    <a:cubicBezTo>
                      <a:pt x="11213" y="32043"/>
                      <a:pt x="11219" y="32074"/>
                      <a:pt x="11227" y="32102"/>
                    </a:cubicBezTo>
                    <a:cubicBezTo>
                      <a:pt x="11627" y="33736"/>
                      <a:pt x="12114" y="35356"/>
                      <a:pt x="12432" y="37011"/>
                    </a:cubicBezTo>
                    <a:cubicBezTo>
                      <a:pt x="12383" y="37076"/>
                      <a:pt x="12342" y="37149"/>
                      <a:pt x="12294" y="37211"/>
                    </a:cubicBezTo>
                    <a:cubicBezTo>
                      <a:pt x="12193" y="37346"/>
                      <a:pt x="12087" y="37473"/>
                      <a:pt x="11990" y="37608"/>
                    </a:cubicBezTo>
                    <a:cubicBezTo>
                      <a:pt x="11817" y="37846"/>
                      <a:pt x="11651" y="38116"/>
                      <a:pt x="11600" y="38410"/>
                    </a:cubicBezTo>
                    <a:cubicBezTo>
                      <a:pt x="11527" y="38828"/>
                      <a:pt x="11645" y="39388"/>
                      <a:pt x="12101" y="39522"/>
                    </a:cubicBezTo>
                    <a:cubicBezTo>
                      <a:pt x="11838" y="39688"/>
                      <a:pt x="11672" y="39965"/>
                      <a:pt x="11641" y="40268"/>
                    </a:cubicBezTo>
                    <a:cubicBezTo>
                      <a:pt x="11631" y="40358"/>
                      <a:pt x="11631" y="40445"/>
                      <a:pt x="11645" y="40534"/>
                    </a:cubicBezTo>
                    <a:cubicBezTo>
                      <a:pt x="11658" y="40620"/>
                      <a:pt x="11672" y="40700"/>
                      <a:pt x="11741" y="40762"/>
                    </a:cubicBezTo>
                    <a:cubicBezTo>
                      <a:pt x="11742" y="40763"/>
                      <a:pt x="11743" y="40764"/>
                      <a:pt x="11745" y="40764"/>
                    </a:cubicBezTo>
                    <a:cubicBezTo>
                      <a:pt x="11748" y="40764"/>
                      <a:pt x="11752" y="40761"/>
                      <a:pt x="11752" y="40759"/>
                    </a:cubicBezTo>
                    <a:cubicBezTo>
                      <a:pt x="11762" y="40665"/>
                      <a:pt x="11731" y="40579"/>
                      <a:pt x="11728" y="40486"/>
                    </a:cubicBezTo>
                    <a:cubicBezTo>
                      <a:pt x="11724" y="40396"/>
                      <a:pt x="11731" y="40306"/>
                      <a:pt x="11752" y="40220"/>
                    </a:cubicBezTo>
                    <a:cubicBezTo>
                      <a:pt x="11796" y="40043"/>
                      <a:pt x="11886" y="39882"/>
                      <a:pt x="12018" y="39757"/>
                    </a:cubicBezTo>
                    <a:cubicBezTo>
                      <a:pt x="12149" y="39636"/>
                      <a:pt x="12318" y="39560"/>
                      <a:pt x="12494" y="39533"/>
                    </a:cubicBezTo>
                    <a:cubicBezTo>
                      <a:pt x="12540" y="39525"/>
                      <a:pt x="12586" y="39522"/>
                      <a:pt x="12632" y="39522"/>
                    </a:cubicBezTo>
                    <a:cubicBezTo>
                      <a:pt x="12673" y="39522"/>
                      <a:pt x="12713" y="39524"/>
                      <a:pt x="12753" y="39529"/>
                    </a:cubicBezTo>
                    <a:cubicBezTo>
                      <a:pt x="12761" y="39529"/>
                      <a:pt x="12767" y="39533"/>
                      <a:pt x="12770" y="39533"/>
                    </a:cubicBezTo>
                    <a:cubicBezTo>
                      <a:pt x="12839" y="40372"/>
                      <a:pt x="12871" y="41212"/>
                      <a:pt x="12895" y="42051"/>
                    </a:cubicBezTo>
                    <a:lnTo>
                      <a:pt x="12802" y="42331"/>
                    </a:lnTo>
                    <a:cubicBezTo>
                      <a:pt x="12729" y="42548"/>
                      <a:pt x="12653" y="42766"/>
                      <a:pt x="12584" y="42983"/>
                    </a:cubicBezTo>
                    <a:cubicBezTo>
                      <a:pt x="12442" y="43439"/>
                      <a:pt x="12297" y="43892"/>
                      <a:pt x="12152" y="44345"/>
                    </a:cubicBezTo>
                    <a:cubicBezTo>
                      <a:pt x="11997" y="44821"/>
                      <a:pt x="11831" y="45301"/>
                      <a:pt x="11731" y="45795"/>
                    </a:cubicBezTo>
                    <a:cubicBezTo>
                      <a:pt x="11723" y="45794"/>
                      <a:pt x="11715" y="45793"/>
                      <a:pt x="11707" y="45793"/>
                    </a:cubicBezTo>
                    <a:cubicBezTo>
                      <a:pt x="11669" y="45793"/>
                      <a:pt x="11631" y="45814"/>
                      <a:pt x="11616" y="45858"/>
                    </a:cubicBezTo>
                    <a:cubicBezTo>
                      <a:pt x="11313" y="46856"/>
                      <a:pt x="11160" y="47924"/>
                      <a:pt x="10961" y="48949"/>
                    </a:cubicBezTo>
                    <a:cubicBezTo>
                      <a:pt x="10760" y="49968"/>
                      <a:pt x="10570" y="50987"/>
                      <a:pt x="10387" y="52007"/>
                    </a:cubicBezTo>
                    <a:cubicBezTo>
                      <a:pt x="10017" y="54069"/>
                      <a:pt x="9686" y="56135"/>
                      <a:pt x="9389" y="58204"/>
                    </a:cubicBezTo>
                    <a:cubicBezTo>
                      <a:pt x="9351" y="58474"/>
                      <a:pt x="9312" y="58739"/>
                      <a:pt x="9278" y="59008"/>
                    </a:cubicBezTo>
                    <a:cubicBezTo>
                      <a:pt x="9247" y="59226"/>
                      <a:pt x="9206" y="59461"/>
                      <a:pt x="9206" y="59686"/>
                    </a:cubicBezTo>
                    <a:cubicBezTo>
                      <a:pt x="8971" y="60822"/>
                      <a:pt x="8826" y="61972"/>
                      <a:pt x="8812" y="63133"/>
                    </a:cubicBezTo>
                    <a:cubicBezTo>
                      <a:pt x="8812" y="63142"/>
                      <a:pt x="8818" y="63146"/>
                      <a:pt x="8824" y="63146"/>
                    </a:cubicBezTo>
                    <a:cubicBezTo>
                      <a:pt x="8830" y="63146"/>
                      <a:pt x="8836" y="63142"/>
                      <a:pt x="8836" y="63133"/>
                    </a:cubicBezTo>
                    <a:cubicBezTo>
                      <a:pt x="8915" y="62097"/>
                      <a:pt x="9054" y="61064"/>
                      <a:pt x="9264" y="60041"/>
                    </a:cubicBezTo>
                    <a:cubicBezTo>
                      <a:pt x="9342" y="60227"/>
                      <a:pt x="9497" y="60378"/>
                      <a:pt x="9696" y="60378"/>
                    </a:cubicBezTo>
                    <a:cubicBezTo>
                      <a:pt x="9709" y="60378"/>
                      <a:pt x="9722" y="60378"/>
                      <a:pt x="9734" y="60376"/>
                    </a:cubicBezTo>
                    <a:lnTo>
                      <a:pt x="9734" y="60376"/>
                    </a:lnTo>
                    <a:cubicBezTo>
                      <a:pt x="9569" y="60933"/>
                      <a:pt x="9409" y="61492"/>
                      <a:pt x="9299" y="62059"/>
                    </a:cubicBezTo>
                    <a:cubicBezTo>
                      <a:pt x="9196" y="62605"/>
                      <a:pt x="9206" y="63182"/>
                      <a:pt x="9520" y="63617"/>
                    </a:cubicBezTo>
                    <a:cubicBezTo>
                      <a:pt x="9513" y="63669"/>
                      <a:pt x="9502" y="63724"/>
                      <a:pt x="9489" y="63776"/>
                    </a:cubicBezTo>
                    <a:cubicBezTo>
                      <a:pt x="9444" y="63917"/>
                      <a:pt x="9371" y="64052"/>
                      <a:pt x="9268" y="64163"/>
                    </a:cubicBezTo>
                    <a:cubicBezTo>
                      <a:pt x="9241" y="64192"/>
                      <a:pt x="9267" y="64231"/>
                      <a:pt x="9298" y="64231"/>
                    </a:cubicBezTo>
                    <a:cubicBezTo>
                      <a:pt x="9308" y="64231"/>
                      <a:pt x="9318" y="64227"/>
                      <a:pt x="9327" y="64218"/>
                    </a:cubicBezTo>
                    <a:cubicBezTo>
                      <a:pt x="9444" y="64104"/>
                      <a:pt x="9530" y="63962"/>
                      <a:pt x="9585" y="63807"/>
                    </a:cubicBezTo>
                    <a:cubicBezTo>
                      <a:pt x="9593" y="63780"/>
                      <a:pt x="9599" y="63751"/>
                      <a:pt x="9606" y="63724"/>
                    </a:cubicBezTo>
                    <a:cubicBezTo>
                      <a:pt x="9676" y="63804"/>
                      <a:pt x="9758" y="63873"/>
                      <a:pt x="9851" y="63938"/>
                    </a:cubicBezTo>
                    <a:cubicBezTo>
                      <a:pt x="9824" y="64011"/>
                      <a:pt x="9803" y="64094"/>
                      <a:pt x="9786" y="64169"/>
                    </a:cubicBezTo>
                    <a:cubicBezTo>
                      <a:pt x="9755" y="64287"/>
                      <a:pt x="9730" y="64405"/>
                      <a:pt x="9710" y="64526"/>
                    </a:cubicBezTo>
                    <a:cubicBezTo>
                      <a:pt x="9672" y="64740"/>
                      <a:pt x="9647" y="64957"/>
                      <a:pt x="9658" y="65175"/>
                    </a:cubicBezTo>
                    <a:cubicBezTo>
                      <a:pt x="9676" y="65548"/>
                      <a:pt x="9786" y="65915"/>
                      <a:pt x="10031" y="66197"/>
                    </a:cubicBezTo>
                    <a:cubicBezTo>
                      <a:pt x="10037" y="66204"/>
                      <a:pt x="10044" y="66207"/>
                      <a:pt x="10051" y="66207"/>
                    </a:cubicBezTo>
                    <a:cubicBezTo>
                      <a:pt x="10072" y="66207"/>
                      <a:pt x="10091" y="66180"/>
                      <a:pt x="10073" y="66159"/>
                    </a:cubicBezTo>
                    <a:cubicBezTo>
                      <a:pt x="9872" y="65915"/>
                      <a:pt x="9776" y="65614"/>
                      <a:pt x="9748" y="65303"/>
                    </a:cubicBezTo>
                    <a:lnTo>
                      <a:pt x="9748" y="65303"/>
                    </a:lnTo>
                    <a:cubicBezTo>
                      <a:pt x="9875" y="65362"/>
                      <a:pt x="9986" y="65441"/>
                      <a:pt x="10093" y="65531"/>
                    </a:cubicBezTo>
                    <a:cubicBezTo>
                      <a:pt x="10211" y="65631"/>
                      <a:pt x="10311" y="65752"/>
                      <a:pt x="10387" y="65890"/>
                    </a:cubicBezTo>
                    <a:cubicBezTo>
                      <a:pt x="10389" y="65893"/>
                      <a:pt x="10393" y="65895"/>
                      <a:pt x="10397" y="65895"/>
                    </a:cubicBezTo>
                    <a:cubicBezTo>
                      <a:pt x="10405" y="65895"/>
                      <a:pt x="10412" y="65889"/>
                      <a:pt x="10408" y="65880"/>
                    </a:cubicBezTo>
                    <a:cubicBezTo>
                      <a:pt x="10349" y="65728"/>
                      <a:pt x="10263" y="65590"/>
                      <a:pt x="10152" y="65468"/>
                    </a:cubicBezTo>
                    <a:cubicBezTo>
                      <a:pt x="10041" y="65351"/>
                      <a:pt x="9893" y="65255"/>
                      <a:pt x="9748" y="65189"/>
                    </a:cubicBezTo>
                    <a:lnTo>
                      <a:pt x="9741" y="65189"/>
                    </a:lnTo>
                    <a:lnTo>
                      <a:pt x="9741" y="65102"/>
                    </a:lnTo>
                    <a:cubicBezTo>
                      <a:pt x="9744" y="64895"/>
                      <a:pt x="9776" y="64692"/>
                      <a:pt x="9817" y="64488"/>
                    </a:cubicBezTo>
                    <a:cubicBezTo>
                      <a:pt x="9838" y="64391"/>
                      <a:pt x="9862" y="64294"/>
                      <a:pt x="9889" y="64197"/>
                    </a:cubicBezTo>
                    <a:cubicBezTo>
                      <a:pt x="9904" y="64139"/>
                      <a:pt x="9924" y="64080"/>
                      <a:pt x="9938" y="64018"/>
                    </a:cubicBezTo>
                    <a:cubicBezTo>
                      <a:pt x="9952" y="64042"/>
                      <a:pt x="9969" y="64066"/>
                      <a:pt x="9983" y="64091"/>
                    </a:cubicBezTo>
                    <a:cubicBezTo>
                      <a:pt x="10020" y="64153"/>
                      <a:pt x="10052" y="64215"/>
                      <a:pt x="10079" y="64280"/>
                    </a:cubicBezTo>
                    <a:cubicBezTo>
                      <a:pt x="10132" y="64411"/>
                      <a:pt x="10176" y="64547"/>
                      <a:pt x="10204" y="64684"/>
                    </a:cubicBezTo>
                    <a:cubicBezTo>
                      <a:pt x="10205" y="64690"/>
                      <a:pt x="10210" y="64693"/>
                      <a:pt x="10215" y="64693"/>
                    </a:cubicBezTo>
                    <a:cubicBezTo>
                      <a:pt x="10221" y="64693"/>
                      <a:pt x="10228" y="64689"/>
                      <a:pt x="10228" y="64681"/>
                    </a:cubicBezTo>
                    <a:cubicBezTo>
                      <a:pt x="10228" y="64529"/>
                      <a:pt x="10211" y="64387"/>
                      <a:pt x="10159" y="64246"/>
                    </a:cubicBezTo>
                    <a:cubicBezTo>
                      <a:pt x="10138" y="64183"/>
                      <a:pt x="10111" y="64128"/>
                      <a:pt x="10083" y="64070"/>
                    </a:cubicBezTo>
                    <a:lnTo>
                      <a:pt x="10083" y="64070"/>
                    </a:lnTo>
                    <a:cubicBezTo>
                      <a:pt x="10342" y="64194"/>
                      <a:pt x="10626" y="64260"/>
                      <a:pt x="10908" y="64319"/>
                    </a:cubicBezTo>
                    <a:cubicBezTo>
                      <a:pt x="10940" y="64384"/>
                      <a:pt x="10981" y="64443"/>
                      <a:pt x="11005" y="64508"/>
                    </a:cubicBezTo>
                    <a:cubicBezTo>
                      <a:pt x="11036" y="64609"/>
                      <a:pt x="11057" y="64708"/>
                      <a:pt x="11068" y="64812"/>
                    </a:cubicBezTo>
                    <a:cubicBezTo>
                      <a:pt x="11088" y="64995"/>
                      <a:pt x="11088" y="65182"/>
                      <a:pt x="11112" y="65365"/>
                    </a:cubicBezTo>
                    <a:cubicBezTo>
                      <a:pt x="11150" y="65669"/>
                      <a:pt x="11264" y="66004"/>
                      <a:pt x="11558" y="66142"/>
                    </a:cubicBezTo>
                    <a:cubicBezTo>
                      <a:pt x="11563" y="66145"/>
                      <a:pt x="11568" y="66146"/>
                      <a:pt x="11573" y="66146"/>
                    </a:cubicBezTo>
                    <a:cubicBezTo>
                      <a:pt x="11603" y="66146"/>
                      <a:pt x="11622" y="66105"/>
                      <a:pt x="11592" y="66087"/>
                    </a:cubicBezTo>
                    <a:cubicBezTo>
                      <a:pt x="11268" y="65928"/>
                      <a:pt x="11195" y="65531"/>
                      <a:pt x="11181" y="65202"/>
                    </a:cubicBezTo>
                    <a:cubicBezTo>
                      <a:pt x="11175" y="65023"/>
                      <a:pt x="11175" y="64843"/>
                      <a:pt x="11147" y="64667"/>
                    </a:cubicBezTo>
                    <a:cubicBezTo>
                      <a:pt x="11130" y="64574"/>
                      <a:pt x="11106" y="64453"/>
                      <a:pt x="11061" y="64353"/>
                    </a:cubicBezTo>
                    <a:lnTo>
                      <a:pt x="11061" y="64353"/>
                    </a:lnTo>
                    <a:cubicBezTo>
                      <a:pt x="11372" y="64415"/>
                      <a:pt x="11679" y="64484"/>
                      <a:pt x="11962" y="64619"/>
                    </a:cubicBezTo>
                    <a:cubicBezTo>
                      <a:pt x="11938" y="64791"/>
                      <a:pt x="11945" y="64964"/>
                      <a:pt x="11997" y="65127"/>
                    </a:cubicBezTo>
                    <a:cubicBezTo>
                      <a:pt x="12052" y="65296"/>
                      <a:pt x="12139" y="65451"/>
                      <a:pt x="12252" y="65586"/>
                    </a:cubicBezTo>
                    <a:cubicBezTo>
                      <a:pt x="12254" y="65588"/>
                      <a:pt x="12256" y="65588"/>
                      <a:pt x="12258" y="65588"/>
                    </a:cubicBezTo>
                    <a:cubicBezTo>
                      <a:pt x="12265" y="65588"/>
                      <a:pt x="12272" y="65581"/>
                      <a:pt x="12270" y="65575"/>
                    </a:cubicBezTo>
                    <a:cubicBezTo>
                      <a:pt x="12077" y="65313"/>
                      <a:pt x="11986" y="64971"/>
                      <a:pt x="12021" y="64646"/>
                    </a:cubicBezTo>
                    <a:lnTo>
                      <a:pt x="12021" y="64646"/>
                    </a:lnTo>
                    <a:cubicBezTo>
                      <a:pt x="12394" y="64843"/>
                      <a:pt x="12712" y="65143"/>
                      <a:pt x="12732" y="65590"/>
                    </a:cubicBezTo>
                    <a:cubicBezTo>
                      <a:pt x="12732" y="65611"/>
                      <a:pt x="12750" y="65622"/>
                      <a:pt x="12768" y="65622"/>
                    </a:cubicBezTo>
                    <a:cubicBezTo>
                      <a:pt x="12785" y="65622"/>
                      <a:pt x="12802" y="65611"/>
                      <a:pt x="12802" y="65590"/>
                    </a:cubicBezTo>
                    <a:cubicBezTo>
                      <a:pt x="12791" y="64940"/>
                      <a:pt x="12197" y="64556"/>
                      <a:pt x="11641" y="64367"/>
                    </a:cubicBezTo>
                    <a:cubicBezTo>
                      <a:pt x="11513" y="64322"/>
                      <a:pt x="11378" y="64284"/>
                      <a:pt x="11237" y="64252"/>
                    </a:cubicBezTo>
                    <a:cubicBezTo>
                      <a:pt x="11606" y="63396"/>
                      <a:pt x="11534" y="62374"/>
                      <a:pt x="11458" y="61472"/>
                    </a:cubicBezTo>
                    <a:cubicBezTo>
                      <a:pt x="11420" y="61040"/>
                      <a:pt x="11323" y="60463"/>
                      <a:pt x="11071" y="60028"/>
                    </a:cubicBezTo>
                    <a:cubicBezTo>
                      <a:pt x="11223" y="59029"/>
                      <a:pt x="11368" y="58031"/>
                      <a:pt x="11509" y="57033"/>
                    </a:cubicBezTo>
                    <a:lnTo>
                      <a:pt x="11717" y="55568"/>
                    </a:lnTo>
                    <a:cubicBezTo>
                      <a:pt x="11769" y="55212"/>
                      <a:pt x="11834" y="54856"/>
                      <a:pt x="11876" y="54501"/>
                    </a:cubicBezTo>
                    <a:cubicBezTo>
                      <a:pt x="11886" y="54536"/>
                      <a:pt x="11893" y="54573"/>
                      <a:pt x="11907" y="54608"/>
                    </a:cubicBezTo>
                    <a:cubicBezTo>
                      <a:pt x="12048" y="55016"/>
                      <a:pt x="12290" y="55368"/>
                      <a:pt x="12294" y="55816"/>
                    </a:cubicBezTo>
                    <a:cubicBezTo>
                      <a:pt x="12300" y="56325"/>
                      <a:pt x="12097" y="56808"/>
                      <a:pt x="11900" y="57267"/>
                    </a:cubicBezTo>
                    <a:cubicBezTo>
                      <a:pt x="11893" y="57281"/>
                      <a:pt x="11905" y="57296"/>
                      <a:pt x="11917" y="57296"/>
                    </a:cubicBezTo>
                    <a:cubicBezTo>
                      <a:pt x="11923" y="57296"/>
                      <a:pt x="11928" y="57292"/>
                      <a:pt x="11931" y="57285"/>
                    </a:cubicBezTo>
                    <a:cubicBezTo>
                      <a:pt x="12280" y="56563"/>
                      <a:pt x="12560" y="55855"/>
                      <a:pt x="12228" y="55070"/>
                    </a:cubicBezTo>
                    <a:cubicBezTo>
                      <a:pt x="12056" y="54660"/>
                      <a:pt x="11903" y="54273"/>
                      <a:pt x="11897" y="53820"/>
                    </a:cubicBezTo>
                    <a:cubicBezTo>
                      <a:pt x="11893" y="53682"/>
                      <a:pt x="11907" y="53547"/>
                      <a:pt x="11924" y="53416"/>
                    </a:cubicBezTo>
                    <a:cubicBezTo>
                      <a:pt x="11986" y="53195"/>
                      <a:pt x="12045" y="52977"/>
                      <a:pt x="12107" y="52756"/>
                    </a:cubicBezTo>
                    <a:cubicBezTo>
                      <a:pt x="12139" y="52680"/>
                      <a:pt x="12169" y="52604"/>
                      <a:pt x="12208" y="52532"/>
                    </a:cubicBezTo>
                    <a:cubicBezTo>
                      <a:pt x="12228" y="52494"/>
                      <a:pt x="12218" y="52459"/>
                      <a:pt x="12193" y="52435"/>
                    </a:cubicBezTo>
                    <a:cubicBezTo>
                      <a:pt x="12270" y="52148"/>
                      <a:pt x="12349" y="51865"/>
                      <a:pt x="12425" y="51578"/>
                    </a:cubicBezTo>
                    <a:cubicBezTo>
                      <a:pt x="12678" y="50618"/>
                      <a:pt x="12885" y="49647"/>
                      <a:pt x="13002" y="48662"/>
                    </a:cubicBezTo>
                    <a:cubicBezTo>
                      <a:pt x="13123" y="47650"/>
                      <a:pt x="13150" y="46634"/>
                      <a:pt x="13188" y="45619"/>
                    </a:cubicBezTo>
                    <a:cubicBezTo>
                      <a:pt x="13233" y="44410"/>
                      <a:pt x="13316" y="43208"/>
                      <a:pt x="13351" y="42006"/>
                    </a:cubicBezTo>
                    <a:cubicBezTo>
                      <a:pt x="13904" y="41905"/>
                      <a:pt x="14387" y="41508"/>
                      <a:pt x="14594" y="40987"/>
                    </a:cubicBezTo>
                    <a:cubicBezTo>
                      <a:pt x="14598" y="41038"/>
                      <a:pt x="14598" y="41090"/>
                      <a:pt x="14601" y="41142"/>
                    </a:cubicBezTo>
                    <a:cubicBezTo>
                      <a:pt x="14594" y="41183"/>
                      <a:pt x="14591" y="41225"/>
                      <a:pt x="14580" y="41266"/>
                    </a:cubicBezTo>
                    <a:cubicBezTo>
                      <a:pt x="14546" y="41422"/>
                      <a:pt x="14497" y="41574"/>
                      <a:pt x="14435" y="41719"/>
                    </a:cubicBezTo>
                    <a:cubicBezTo>
                      <a:pt x="14315" y="42006"/>
                      <a:pt x="14138" y="42279"/>
                      <a:pt x="13925" y="42507"/>
                    </a:cubicBezTo>
                    <a:cubicBezTo>
                      <a:pt x="13916" y="42515"/>
                      <a:pt x="13925" y="42527"/>
                      <a:pt x="13934" y="42527"/>
                    </a:cubicBezTo>
                    <a:cubicBezTo>
                      <a:pt x="13937" y="42527"/>
                      <a:pt x="13940" y="42526"/>
                      <a:pt x="13942" y="42524"/>
                    </a:cubicBezTo>
                    <a:cubicBezTo>
                      <a:pt x="14191" y="42303"/>
                      <a:pt x="14387" y="42041"/>
                      <a:pt x="14526" y="41740"/>
                    </a:cubicBezTo>
                    <a:cubicBezTo>
                      <a:pt x="14560" y="41664"/>
                      <a:pt x="14591" y="41588"/>
                      <a:pt x="14618" y="41508"/>
                    </a:cubicBezTo>
                    <a:cubicBezTo>
                      <a:pt x="14629" y="41716"/>
                      <a:pt x="14639" y="41926"/>
                      <a:pt x="14650" y="42133"/>
                    </a:cubicBezTo>
                    <a:cubicBezTo>
                      <a:pt x="14688" y="42953"/>
                      <a:pt x="14684" y="43795"/>
                      <a:pt x="14808" y="44603"/>
                    </a:cubicBezTo>
                    <a:cubicBezTo>
                      <a:pt x="14808" y="44607"/>
                      <a:pt x="14811" y="44609"/>
                      <a:pt x="14814" y="44609"/>
                    </a:cubicBezTo>
                    <a:cubicBezTo>
                      <a:pt x="14816" y="44609"/>
                      <a:pt x="14819" y="44607"/>
                      <a:pt x="14819" y="44603"/>
                    </a:cubicBezTo>
                    <a:cubicBezTo>
                      <a:pt x="14867" y="43854"/>
                      <a:pt x="14802" y="43080"/>
                      <a:pt x="14771" y="42331"/>
                    </a:cubicBezTo>
                    <a:cubicBezTo>
                      <a:pt x="14754" y="41930"/>
                      <a:pt x="14736" y="41529"/>
                      <a:pt x="14719" y="41129"/>
                    </a:cubicBezTo>
                    <a:cubicBezTo>
                      <a:pt x="14725" y="41097"/>
                      <a:pt x="14733" y="41070"/>
                      <a:pt x="14736" y="41042"/>
                    </a:cubicBezTo>
                    <a:cubicBezTo>
                      <a:pt x="14746" y="40969"/>
                      <a:pt x="14771" y="40883"/>
                      <a:pt x="14750" y="40810"/>
                    </a:cubicBezTo>
                    <a:cubicBezTo>
                      <a:pt x="14743" y="40786"/>
                      <a:pt x="14725" y="40776"/>
                      <a:pt x="14709" y="40776"/>
                    </a:cubicBezTo>
                    <a:cubicBezTo>
                      <a:pt x="14698" y="40541"/>
                      <a:pt x="14688" y="40309"/>
                      <a:pt x="14684" y="40075"/>
                    </a:cubicBezTo>
                    <a:cubicBezTo>
                      <a:pt x="14663" y="39422"/>
                      <a:pt x="14667" y="38762"/>
                      <a:pt x="14722" y="38109"/>
                    </a:cubicBezTo>
                    <a:cubicBezTo>
                      <a:pt x="14726" y="38110"/>
                      <a:pt x="14730" y="38111"/>
                      <a:pt x="14735" y="38111"/>
                    </a:cubicBezTo>
                    <a:cubicBezTo>
                      <a:pt x="14755" y="38111"/>
                      <a:pt x="14773" y="38098"/>
                      <a:pt x="14764" y="38074"/>
                    </a:cubicBezTo>
                    <a:cubicBezTo>
                      <a:pt x="14754" y="38050"/>
                      <a:pt x="14743" y="38033"/>
                      <a:pt x="14730" y="38012"/>
                    </a:cubicBezTo>
                    <a:cubicBezTo>
                      <a:pt x="14736" y="37957"/>
                      <a:pt x="14740" y="37902"/>
                      <a:pt x="14743" y="37846"/>
                    </a:cubicBezTo>
                    <a:cubicBezTo>
                      <a:pt x="14805" y="37280"/>
                      <a:pt x="14968" y="36727"/>
                      <a:pt x="14792" y="36182"/>
                    </a:cubicBezTo>
                    <a:cubicBezTo>
                      <a:pt x="15103" y="35411"/>
                      <a:pt x="15168" y="34509"/>
                      <a:pt x="15144" y="33680"/>
                    </a:cubicBezTo>
                    <a:lnTo>
                      <a:pt x="15144" y="33680"/>
                    </a:lnTo>
                    <a:cubicBezTo>
                      <a:pt x="15489" y="33908"/>
                      <a:pt x="15762" y="34206"/>
                      <a:pt x="15828" y="34662"/>
                    </a:cubicBezTo>
                    <a:cubicBezTo>
                      <a:pt x="15830" y="34672"/>
                      <a:pt x="15837" y="34677"/>
                      <a:pt x="15846" y="34677"/>
                    </a:cubicBezTo>
                    <a:cubicBezTo>
                      <a:pt x="15857" y="34677"/>
                      <a:pt x="15870" y="34669"/>
                      <a:pt x="15870" y="34654"/>
                    </a:cubicBezTo>
                    <a:cubicBezTo>
                      <a:pt x="15876" y="34147"/>
                      <a:pt x="15541" y="33788"/>
                      <a:pt x="15137" y="33514"/>
                    </a:cubicBezTo>
                    <a:lnTo>
                      <a:pt x="15137" y="33463"/>
                    </a:lnTo>
                    <a:cubicBezTo>
                      <a:pt x="15085" y="32454"/>
                      <a:pt x="14812" y="31491"/>
                      <a:pt x="14577" y="30517"/>
                    </a:cubicBezTo>
                    <a:cubicBezTo>
                      <a:pt x="14366" y="29649"/>
                      <a:pt x="14342" y="28785"/>
                      <a:pt x="14235" y="27908"/>
                    </a:cubicBezTo>
                    <a:cubicBezTo>
                      <a:pt x="14201" y="27615"/>
                      <a:pt x="14149" y="27321"/>
                      <a:pt x="14062" y="27034"/>
                    </a:cubicBezTo>
                    <a:lnTo>
                      <a:pt x="14062" y="27034"/>
                    </a:lnTo>
                    <a:cubicBezTo>
                      <a:pt x="14221" y="27093"/>
                      <a:pt x="14401" y="27117"/>
                      <a:pt x="14543" y="27145"/>
                    </a:cubicBezTo>
                    <a:cubicBezTo>
                      <a:pt x="15002" y="27238"/>
                      <a:pt x="15178" y="27687"/>
                      <a:pt x="15313" y="28091"/>
                    </a:cubicBezTo>
                    <a:cubicBezTo>
                      <a:pt x="15389" y="28316"/>
                      <a:pt x="15409" y="28537"/>
                      <a:pt x="15337" y="28765"/>
                    </a:cubicBezTo>
                    <a:cubicBezTo>
                      <a:pt x="15272" y="28979"/>
                      <a:pt x="15154" y="29166"/>
                      <a:pt x="15061" y="29366"/>
                    </a:cubicBezTo>
                    <a:cubicBezTo>
                      <a:pt x="14919" y="29670"/>
                      <a:pt x="14816" y="30032"/>
                      <a:pt x="15047" y="30313"/>
                    </a:cubicBezTo>
                    <a:cubicBezTo>
                      <a:pt x="15050" y="30315"/>
                      <a:pt x="15053" y="30317"/>
                      <a:pt x="15057" y="30317"/>
                    </a:cubicBezTo>
                    <a:cubicBezTo>
                      <a:pt x="15065" y="30317"/>
                      <a:pt x="15074" y="30309"/>
                      <a:pt x="15071" y="30298"/>
                    </a:cubicBezTo>
                    <a:cubicBezTo>
                      <a:pt x="14916" y="29833"/>
                      <a:pt x="15192" y="29442"/>
                      <a:pt x="15393" y="29045"/>
                    </a:cubicBezTo>
                    <a:cubicBezTo>
                      <a:pt x="15575" y="28682"/>
                      <a:pt x="15589" y="28337"/>
                      <a:pt x="15451" y="27956"/>
                    </a:cubicBezTo>
                    <a:cubicBezTo>
                      <a:pt x="15344" y="27656"/>
                      <a:pt x="15216" y="27290"/>
                      <a:pt x="14947" y="27097"/>
                    </a:cubicBezTo>
                    <a:cubicBezTo>
                      <a:pt x="14643" y="26882"/>
                      <a:pt x="14194" y="26982"/>
                      <a:pt x="13945" y="26703"/>
                    </a:cubicBezTo>
                    <a:cubicBezTo>
                      <a:pt x="13859" y="26502"/>
                      <a:pt x="13751" y="26312"/>
                      <a:pt x="13617" y="26140"/>
                    </a:cubicBezTo>
                    <a:cubicBezTo>
                      <a:pt x="13925" y="26122"/>
                      <a:pt x="14274" y="25946"/>
                      <a:pt x="14494" y="25797"/>
                    </a:cubicBezTo>
                    <a:cubicBezTo>
                      <a:pt x="14802" y="25590"/>
                      <a:pt x="15057" y="25303"/>
                      <a:pt x="15244" y="24982"/>
                    </a:cubicBezTo>
                    <a:cubicBezTo>
                      <a:pt x="15289" y="24979"/>
                      <a:pt x="15337" y="24962"/>
                      <a:pt x="15379" y="24948"/>
                    </a:cubicBezTo>
                    <a:cubicBezTo>
                      <a:pt x="15451" y="24924"/>
                      <a:pt x="15527" y="24892"/>
                      <a:pt x="15593" y="24855"/>
                    </a:cubicBezTo>
                    <a:cubicBezTo>
                      <a:pt x="15731" y="24779"/>
                      <a:pt x="15855" y="24672"/>
                      <a:pt x="15956" y="24551"/>
                    </a:cubicBezTo>
                    <a:cubicBezTo>
                      <a:pt x="16135" y="24329"/>
                      <a:pt x="16297" y="23994"/>
                      <a:pt x="16222" y="23704"/>
                    </a:cubicBezTo>
                    <a:cubicBezTo>
                      <a:pt x="16220" y="23699"/>
                      <a:pt x="16215" y="23697"/>
                      <a:pt x="16212" y="23697"/>
                    </a:cubicBezTo>
                    <a:cubicBezTo>
                      <a:pt x="16208" y="23697"/>
                      <a:pt x="16204" y="23699"/>
                      <a:pt x="16204" y="23704"/>
                    </a:cubicBezTo>
                    <a:cubicBezTo>
                      <a:pt x="16180" y="23839"/>
                      <a:pt x="16160" y="23980"/>
                      <a:pt x="16107" y="24112"/>
                    </a:cubicBezTo>
                    <a:cubicBezTo>
                      <a:pt x="16056" y="24246"/>
                      <a:pt x="15973" y="24374"/>
                      <a:pt x="15873" y="24482"/>
                    </a:cubicBezTo>
                    <a:cubicBezTo>
                      <a:pt x="15776" y="24585"/>
                      <a:pt x="15662" y="24672"/>
                      <a:pt x="15534" y="24734"/>
                    </a:cubicBezTo>
                    <a:cubicBezTo>
                      <a:pt x="15472" y="24764"/>
                      <a:pt x="15406" y="24788"/>
                      <a:pt x="15337" y="24806"/>
                    </a:cubicBezTo>
                    <a:lnTo>
                      <a:pt x="15334" y="24806"/>
                    </a:lnTo>
                    <a:cubicBezTo>
                      <a:pt x="15513" y="24426"/>
                      <a:pt x="15603" y="23998"/>
                      <a:pt x="15610" y="23576"/>
                    </a:cubicBezTo>
                    <a:cubicBezTo>
                      <a:pt x="15617" y="23106"/>
                      <a:pt x="15562" y="22581"/>
                      <a:pt x="15361" y="22150"/>
                    </a:cubicBezTo>
                    <a:cubicBezTo>
                      <a:pt x="15360" y="22148"/>
                      <a:pt x="15358" y="22147"/>
                      <a:pt x="15356" y="22147"/>
                    </a:cubicBezTo>
                    <a:cubicBezTo>
                      <a:pt x="15354" y="22147"/>
                      <a:pt x="15351" y="22149"/>
                      <a:pt x="15351" y="22153"/>
                    </a:cubicBezTo>
                    <a:cubicBezTo>
                      <a:pt x="15379" y="22585"/>
                      <a:pt x="15472" y="23006"/>
                      <a:pt x="15462" y="23441"/>
                    </a:cubicBezTo>
                    <a:cubicBezTo>
                      <a:pt x="15451" y="23897"/>
                      <a:pt x="15372" y="24364"/>
                      <a:pt x="15165" y="24772"/>
                    </a:cubicBezTo>
                    <a:cubicBezTo>
                      <a:pt x="14992" y="25110"/>
                      <a:pt x="14740" y="25410"/>
                      <a:pt x="14425" y="25625"/>
                    </a:cubicBezTo>
                    <a:cubicBezTo>
                      <a:pt x="14269" y="25729"/>
                      <a:pt x="14104" y="25815"/>
                      <a:pt x="13925" y="25866"/>
                    </a:cubicBezTo>
                    <a:cubicBezTo>
                      <a:pt x="13765" y="25918"/>
                      <a:pt x="13596" y="25912"/>
                      <a:pt x="13437" y="25946"/>
                    </a:cubicBezTo>
                    <a:cubicBezTo>
                      <a:pt x="13427" y="25936"/>
                      <a:pt x="13416" y="25922"/>
                      <a:pt x="13406" y="25912"/>
                    </a:cubicBezTo>
                    <a:cubicBezTo>
                      <a:pt x="13247" y="25767"/>
                      <a:pt x="13064" y="25646"/>
                      <a:pt x="12881" y="25528"/>
                    </a:cubicBezTo>
                    <a:cubicBezTo>
                      <a:pt x="12995" y="25394"/>
                      <a:pt x="13092" y="25235"/>
                      <a:pt x="13192" y="25093"/>
                    </a:cubicBezTo>
                    <a:cubicBezTo>
                      <a:pt x="13348" y="24876"/>
                      <a:pt x="13503" y="24657"/>
                      <a:pt x="13655" y="24436"/>
                    </a:cubicBezTo>
                    <a:cubicBezTo>
                      <a:pt x="13886" y="24112"/>
                      <a:pt x="14166" y="23766"/>
                      <a:pt x="14204" y="23355"/>
                    </a:cubicBezTo>
                    <a:cubicBezTo>
                      <a:pt x="14280" y="22564"/>
                      <a:pt x="13572" y="22053"/>
                      <a:pt x="13196" y="21421"/>
                    </a:cubicBezTo>
                    <a:cubicBezTo>
                      <a:pt x="13327" y="20875"/>
                      <a:pt x="13365" y="20316"/>
                      <a:pt x="13226" y="19756"/>
                    </a:cubicBezTo>
                    <a:cubicBezTo>
                      <a:pt x="13013" y="18878"/>
                      <a:pt x="12370" y="18222"/>
                      <a:pt x="11803" y="17555"/>
                    </a:cubicBezTo>
                    <a:cubicBezTo>
                      <a:pt x="11437" y="17130"/>
                      <a:pt x="11119" y="16647"/>
                      <a:pt x="10864" y="16129"/>
                    </a:cubicBezTo>
                    <a:lnTo>
                      <a:pt x="10864" y="16129"/>
                    </a:lnTo>
                    <a:cubicBezTo>
                      <a:pt x="10942" y="16146"/>
                      <a:pt x="11021" y="16155"/>
                      <a:pt x="11097" y="16155"/>
                    </a:cubicBezTo>
                    <a:cubicBezTo>
                      <a:pt x="11142" y="16155"/>
                      <a:pt x="11185" y="16152"/>
                      <a:pt x="11227" y="16145"/>
                    </a:cubicBezTo>
                    <a:cubicBezTo>
                      <a:pt x="11340" y="16129"/>
                      <a:pt x="11451" y="16094"/>
                      <a:pt x="11551" y="16042"/>
                    </a:cubicBezTo>
                    <a:cubicBezTo>
                      <a:pt x="11603" y="16111"/>
                      <a:pt x="11672" y="16170"/>
                      <a:pt x="11731" y="16222"/>
                    </a:cubicBezTo>
                    <a:cubicBezTo>
                      <a:pt x="11824" y="16301"/>
                      <a:pt x="11924" y="16370"/>
                      <a:pt x="12031" y="16432"/>
                    </a:cubicBezTo>
                    <a:cubicBezTo>
                      <a:pt x="12166" y="16509"/>
                      <a:pt x="12318" y="16574"/>
                      <a:pt x="12474" y="16615"/>
                    </a:cubicBezTo>
                    <a:cubicBezTo>
                      <a:pt x="12246" y="17075"/>
                      <a:pt x="12193" y="17907"/>
                      <a:pt x="12761" y="18149"/>
                    </a:cubicBezTo>
                    <a:cubicBezTo>
                      <a:pt x="12832" y="18179"/>
                      <a:pt x="12911" y="18194"/>
                      <a:pt x="12990" y="18194"/>
                    </a:cubicBezTo>
                    <a:cubicBezTo>
                      <a:pt x="13140" y="18194"/>
                      <a:pt x="13290" y="18140"/>
                      <a:pt x="13389" y="18032"/>
                    </a:cubicBezTo>
                    <a:cubicBezTo>
                      <a:pt x="13489" y="17925"/>
                      <a:pt x="13517" y="17794"/>
                      <a:pt x="13507" y="17658"/>
                    </a:cubicBezTo>
                    <a:lnTo>
                      <a:pt x="13507" y="17658"/>
                    </a:lnTo>
                    <a:cubicBezTo>
                      <a:pt x="13554" y="17671"/>
                      <a:pt x="13601" y="17677"/>
                      <a:pt x="13648" y="17677"/>
                    </a:cubicBezTo>
                    <a:cubicBezTo>
                      <a:pt x="13802" y="17677"/>
                      <a:pt x="13954" y="17615"/>
                      <a:pt x="14073" y="17518"/>
                    </a:cubicBezTo>
                    <a:cubicBezTo>
                      <a:pt x="14156" y="17451"/>
                      <a:pt x="14225" y="17368"/>
                      <a:pt x="14269" y="17272"/>
                    </a:cubicBezTo>
                    <a:cubicBezTo>
                      <a:pt x="14290" y="17227"/>
                      <a:pt x="14304" y="17175"/>
                      <a:pt x="14315" y="17127"/>
                    </a:cubicBezTo>
                    <a:cubicBezTo>
                      <a:pt x="14318" y="17092"/>
                      <a:pt x="14322" y="17054"/>
                      <a:pt x="14318" y="17020"/>
                    </a:cubicBezTo>
                    <a:cubicBezTo>
                      <a:pt x="14394" y="16999"/>
                      <a:pt x="14467" y="16961"/>
                      <a:pt x="14526" y="16899"/>
                    </a:cubicBezTo>
                    <a:cubicBezTo>
                      <a:pt x="14722" y="16692"/>
                      <a:pt x="14684" y="16381"/>
                      <a:pt x="14636" y="16121"/>
                    </a:cubicBezTo>
                    <a:cubicBezTo>
                      <a:pt x="14601" y="15946"/>
                      <a:pt x="14560" y="15748"/>
                      <a:pt x="14622" y="15573"/>
                    </a:cubicBezTo>
                    <a:cubicBezTo>
                      <a:pt x="14681" y="15403"/>
                      <a:pt x="14805" y="15320"/>
                      <a:pt x="14974" y="15286"/>
                    </a:cubicBezTo>
                    <a:cubicBezTo>
                      <a:pt x="14978" y="15286"/>
                      <a:pt x="14982" y="15275"/>
                      <a:pt x="14974" y="15275"/>
                    </a:cubicBezTo>
                    <a:cubicBezTo>
                      <a:pt x="14941" y="15259"/>
                      <a:pt x="14909" y="15252"/>
                      <a:pt x="14877" y="15252"/>
                    </a:cubicBezTo>
                    <a:cubicBezTo>
                      <a:pt x="14693" y="15252"/>
                      <a:pt x="14531" y="15487"/>
                      <a:pt x="14502" y="15652"/>
                    </a:cubicBezTo>
                    <a:cubicBezTo>
                      <a:pt x="14439" y="15970"/>
                      <a:pt x="14618" y="16284"/>
                      <a:pt x="14553" y="16601"/>
                    </a:cubicBezTo>
                    <a:cubicBezTo>
                      <a:pt x="14522" y="16746"/>
                      <a:pt x="14432" y="16875"/>
                      <a:pt x="14284" y="16912"/>
                    </a:cubicBezTo>
                    <a:cubicBezTo>
                      <a:pt x="14246" y="16922"/>
                      <a:pt x="14208" y="16927"/>
                      <a:pt x="14169" y="16927"/>
                    </a:cubicBezTo>
                    <a:cubicBezTo>
                      <a:pt x="14061" y="16927"/>
                      <a:pt x="13951" y="16892"/>
                      <a:pt x="13859" y="16843"/>
                    </a:cubicBezTo>
                    <a:cubicBezTo>
                      <a:pt x="13721" y="16775"/>
                      <a:pt x="13606" y="16671"/>
                      <a:pt x="13493" y="16574"/>
                    </a:cubicBezTo>
                    <a:cubicBezTo>
                      <a:pt x="13396" y="16491"/>
                      <a:pt x="13271" y="16370"/>
                      <a:pt x="13140" y="16332"/>
                    </a:cubicBezTo>
                    <a:lnTo>
                      <a:pt x="13144" y="16332"/>
                    </a:lnTo>
                    <a:cubicBezTo>
                      <a:pt x="13171" y="16222"/>
                      <a:pt x="13175" y="16108"/>
                      <a:pt x="13182" y="15997"/>
                    </a:cubicBezTo>
                    <a:cubicBezTo>
                      <a:pt x="13185" y="15897"/>
                      <a:pt x="13188" y="15801"/>
                      <a:pt x="13188" y="15704"/>
                    </a:cubicBezTo>
                    <a:cubicBezTo>
                      <a:pt x="13216" y="15708"/>
                      <a:pt x="13244" y="15710"/>
                      <a:pt x="13272" y="15710"/>
                    </a:cubicBezTo>
                    <a:cubicBezTo>
                      <a:pt x="13353" y="15710"/>
                      <a:pt x="13434" y="15691"/>
                      <a:pt x="13503" y="15645"/>
                    </a:cubicBezTo>
                    <a:cubicBezTo>
                      <a:pt x="13658" y="15544"/>
                      <a:pt x="13717" y="15362"/>
                      <a:pt x="13724" y="15185"/>
                    </a:cubicBezTo>
                    <a:cubicBezTo>
                      <a:pt x="13735" y="14957"/>
                      <a:pt x="13638" y="14747"/>
                      <a:pt x="13603" y="14522"/>
                    </a:cubicBezTo>
                    <a:cubicBezTo>
                      <a:pt x="13582" y="14388"/>
                      <a:pt x="13590" y="14246"/>
                      <a:pt x="13668" y="14128"/>
                    </a:cubicBezTo>
                    <a:cubicBezTo>
                      <a:pt x="13735" y="14033"/>
                      <a:pt x="13841" y="13969"/>
                      <a:pt x="13956" y="13969"/>
                    </a:cubicBezTo>
                    <a:cubicBezTo>
                      <a:pt x="13961" y="13969"/>
                      <a:pt x="13967" y="13969"/>
                      <a:pt x="13973" y="13969"/>
                    </a:cubicBezTo>
                    <a:cubicBezTo>
                      <a:pt x="13993" y="13969"/>
                      <a:pt x="14000" y="13942"/>
                      <a:pt x="13983" y="13935"/>
                    </a:cubicBezTo>
                    <a:cubicBezTo>
                      <a:pt x="13941" y="13911"/>
                      <a:pt x="13899" y="13901"/>
                      <a:pt x="13858" y="13901"/>
                    </a:cubicBezTo>
                    <a:cubicBezTo>
                      <a:pt x="13700" y="13901"/>
                      <a:pt x="13560" y="14053"/>
                      <a:pt x="13499" y="14201"/>
                    </a:cubicBezTo>
                    <a:cubicBezTo>
                      <a:pt x="13386" y="14481"/>
                      <a:pt x="13548" y="14774"/>
                      <a:pt x="13582" y="15051"/>
                    </a:cubicBezTo>
                    <a:cubicBezTo>
                      <a:pt x="13606" y="15277"/>
                      <a:pt x="13536" y="15569"/>
                      <a:pt x="13263" y="15569"/>
                    </a:cubicBezTo>
                    <a:cubicBezTo>
                      <a:pt x="13260" y="15569"/>
                      <a:pt x="13257" y="15569"/>
                      <a:pt x="13254" y="15569"/>
                    </a:cubicBezTo>
                    <a:cubicBezTo>
                      <a:pt x="13230" y="15565"/>
                      <a:pt x="13212" y="15562"/>
                      <a:pt x="13192" y="15558"/>
                    </a:cubicBezTo>
                    <a:cubicBezTo>
                      <a:pt x="13192" y="15548"/>
                      <a:pt x="13196" y="15538"/>
                      <a:pt x="13196" y="15531"/>
                    </a:cubicBezTo>
                    <a:cubicBezTo>
                      <a:pt x="13196" y="15519"/>
                      <a:pt x="13184" y="15511"/>
                      <a:pt x="13173" y="15511"/>
                    </a:cubicBezTo>
                    <a:cubicBezTo>
                      <a:pt x="13166" y="15511"/>
                      <a:pt x="13159" y="15515"/>
                      <a:pt x="13158" y="15524"/>
                    </a:cubicBezTo>
                    <a:cubicBezTo>
                      <a:pt x="13154" y="15534"/>
                      <a:pt x="13154" y="15541"/>
                      <a:pt x="13154" y="15552"/>
                    </a:cubicBezTo>
                    <a:cubicBezTo>
                      <a:pt x="12919" y="15486"/>
                      <a:pt x="12785" y="15233"/>
                      <a:pt x="12678" y="15034"/>
                    </a:cubicBezTo>
                    <a:cubicBezTo>
                      <a:pt x="12673" y="15030"/>
                      <a:pt x="12670" y="15026"/>
                      <a:pt x="12667" y="15023"/>
                    </a:cubicBezTo>
                    <a:cubicBezTo>
                      <a:pt x="12788" y="14774"/>
                      <a:pt x="12847" y="14505"/>
                      <a:pt x="12871" y="14208"/>
                    </a:cubicBezTo>
                    <a:cubicBezTo>
                      <a:pt x="12888" y="13969"/>
                      <a:pt x="12901" y="13731"/>
                      <a:pt x="12989" y="13503"/>
                    </a:cubicBezTo>
                    <a:cubicBezTo>
                      <a:pt x="13054" y="13324"/>
                      <a:pt x="13228" y="13031"/>
                      <a:pt x="13451" y="13031"/>
                    </a:cubicBezTo>
                    <a:cubicBezTo>
                      <a:pt x="13474" y="13031"/>
                      <a:pt x="13497" y="13034"/>
                      <a:pt x="13520" y="13041"/>
                    </a:cubicBezTo>
                    <a:cubicBezTo>
                      <a:pt x="13521" y="13041"/>
                      <a:pt x="13522" y="13042"/>
                      <a:pt x="13523" y="13042"/>
                    </a:cubicBezTo>
                    <a:cubicBezTo>
                      <a:pt x="13525" y="13042"/>
                      <a:pt x="13527" y="13039"/>
                      <a:pt x="13527" y="13036"/>
                    </a:cubicBezTo>
                    <a:cubicBezTo>
                      <a:pt x="13529" y="12966"/>
                      <a:pt x="13481" y="12945"/>
                      <a:pt x="13424" y="12945"/>
                    </a:cubicBezTo>
                    <a:cubicBezTo>
                      <a:pt x="13380" y="12945"/>
                      <a:pt x="13332" y="12958"/>
                      <a:pt x="13299" y="12971"/>
                    </a:cubicBezTo>
                    <a:cubicBezTo>
                      <a:pt x="13137" y="13033"/>
                      <a:pt x="13013" y="13192"/>
                      <a:pt x="12933" y="13341"/>
                    </a:cubicBezTo>
                    <a:cubicBezTo>
                      <a:pt x="12712" y="13766"/>
                      <a:pt x="12788" y="14253"/>
                      <a:pt x="12657" y="14699"/>
                    </a:cubicBezTo>
                    <a:cubicBezTo>
                      <a:pt x="12518" y="15155"/>
                      <a:pt x="12111" y="15541"/>
                      <a:pt x="11696" y="15756"/>
                    </a:cubicBezTo>
                    <a:cubicBezTo>
                      <a:pt x="11527" y="15844"/>
                      <a:pt x="11330" y="15919"/>
                      <a:pt x="11136" y="15919"/>
                    </a:cubicBezTo>
                    <a:cubicBezTo>
                      <a:pt x="11087" y="15919"/>
                      <a:pt x="11039" y="15914"/>
                      <a:pt x="10991" y="15904"/>
                    </a:cubicBezTo>
                    <a:cubicBezTo>
                      <a:pt x="10850" y="15873"/>
                      <a:pt x="10760" y="15807"/>
                      <a:pt x="10677" y="15724"/>
                    </a:cubicBezTo>
                    <a:cubicBezTo>
                      <a:pt x="10339" y="14895"/>
                      <a:pt x="10162" y="13997"/>
                      <a:pt x="10232" y="13123"/>
                    </a:cubicBezTo>
                    <a:cubicBezTo>
                      <a:pt x="10253" y="12847"/>
                      <a:pt x="10280" y="12580"/>
                      <a:pt x="10321" y="12315"/>
                    </a:cubicBezTo>
                    <a:cubicBezTo>
                      <a:pt x="10325" y="12308"/>
                      <a:pt x="10325" y="12298"/>
                      <a:pt x="10328" y="12290"/>
                    </a:cubicBezTo>
                    <a:cubicBezTo>
                      <a:pt x="10508" y="12460"/>
                      <a:pt x="10646" y="12663"/>
                      <a:pt x="10767" y="12891"/>
                    </a:cubicBezTo>
                    <a:cubicBezTo>
                      <a:pt x="10895" y="13137"/>
                      <a:pt x="11026" y="13372"/>
                      <a:pt x="11261" y="13534"/>
                    </a:cubicBezTo>
                    <a:cubicBezTo>
                      <a:pt x="11263" y="13535"/>
                      <a:pt x="11264" y="13536"/>
                      <a:pt x="11266" y="13536"/>
                    </a:cubicBezTo>
                    <a:cubicBezTo>
                      <a:pt x="11275" y="13536"/>
                      <a:pt x="11283" y="13522"/>
                      <a:pt x="11275" y="13513"/>
                    </a:cubicBezTo>
                    <a:cubicBezTo>
                      <a:pt x="11044" y="13317"/>
                      <a:pt x="10943" y="13044"/>
                      <a:pt x="10822" y="12774"/>
                    </a:cubicBezTo>
                    <a:cubicBezTo>
                      <a:pt x="10715" y="12536"/>
                      <a:pt x="10580" y="12322"/>
                      <a:pt x="10390" y="12139"/>
                    </a:cubicBezTo>
                    <a:cubicBezTo>
                      <a:pt x="10384" y="12132"/>
                      <a:pt x="10373" y="12124"/>
                      <a:pt x="10366" y="12118"/>
                    </a:cubicBezTo>
                    <a:cubicBezTo>
                      <a:pt x="10449" y="11686"/>
                      <a:pt x="10484" y="11241"/>
                      <a:pt x="10484" y="10829"/>
                    </a:cubicBezTo>
                    <a:cubicBezTo>
                      <a:pt x="10481" y="10401"/>
                      <a:pt x="10452" y="9973"/>
                      <a:pt x="10384" y="9551"/>
                    </a:cubicBezTo>
                    <a:cubicBezTo>
                      <a:pt x="10414" y="9002"/>
                      <a:pt x="10432" y="8452"/>
                      <a:pt x="10422" y="7904"/>
                    </a:cubicBezTo>
                    <a:cubicBezTo>
                      <a:pt x="10390" y="6245"/>
                      <a:pt x="10242" y="4570"/>
                      <a:pt x="9958" y="2936"/>
                    </a:cubicBezTo>
                    <a:cubicBezTo>
                      <a:pt x="9880" y="2480"/>
                      <a:pt x="9783" y="2027"/>
                      <a:pt x="9682" y="1579"/>
                    </a:cubicBezTo>
                    <a:cubicBezTo>
                      <a:pt x="9575" y="1109"/>
                      <a:pt x="9499" y="352"/>
                      <a:pt x="9005" y="131"/>
                    </a:cubicBezTo>
                    <a:cubicBezTo>
                      <a:pt x="8943" y="103"/>
                      <a:pt x="8881" y="86"/>
                      <a:pt x="8822" y="76"/>
                    </a:cubicBezTo>
                    <a:cubicBezTo>
                      <a:pt x="8748" y="25"/>
                      <a:pt x="8662" y="0"/>
                      <a:pt x="85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9"/>
              <p:cNvSpPr/>
              <p:nvPr/>
            </p:nvSpPr>
            <p:spPr>
              <a:xfrm>
                <a:off x="3926381" y="2090096"/>
                <a:ext cx="134064" cy="154072"/>
              </a:xfrm>
              <a:custGeom>
                <a:avLst/>
                <a:gdLst/>
                <a:ahLst/>
                <a:cxnLst/>
                <a:rect l="l" t="t" r="r" b="b"/>
                <a:pathLst>
                  <a:path w="3101" h="3564" extrusionOk="0">
                    <a:moveTo>
                      <a:pt x="3047" y="1"/>
                    </a:moveTo>
                    <a:cubicBezTo>
                      <a:pt x="3041" y="1"/>
                      <a:pt x="3035" y="2"/>
                      <a:pt x="3030" y="6"/>
                    </a:cubicBezTo>
                    <a:cubicBezTo>
                      <a:pt x="2398" y="375"/>
                      <a:pt x="1749" y="948"/>
                      <a:pt x="1496" y="1656"/>
                    </a:cubicBezTo>
                    <a:cubicBezTo>
                      <a:pt x="1344" y="2085"/>
                      <a:pt x="1327" y="2524"/>
                      <a:pt x="1033" y="2897"/>
                    </a:cubicBezTo>
                    <a:cubicBezTo>
                      <a:pt x="909" y="3056"/>
                      <a:pt x="754" y="3194"/>
                      <a:pt x="581" y="3305"/>
                    </a:cubicBezTo>
                    <a:cubicBezTo>
                      <a:pt x="402" y="3415"/>
                      <a:pt x="204" y="3467"/>
                      <a:pt x="11" y="3543"/>
                    </a:cubicBezTo>
                    <a:cubicBezTo>
                      <a:pt x="0" y="3546"/>
                      <a:pt x="4" y="3563"/>
                      <a:pt x="14" y="3563"/>
                    </a:cubicBezTo>
                    <a:cubicBezTo>
                      <a:pt x="17" y="3563"/>
                      <a:pt x="19" y="3563"/>
                      <a:pt x="22" y="3563"/>
                    </a:cubicBezTo>
                    <a:cubicBezTo>
                      <a:pt x="351" y="3563"/>
                      <a:pt x="689" y="3351"/>
                      <a:pt x="926" y="3135"/>
                    </a:cubicBezTo>
                    <a:cubicBezTo>
                      <a:pt x="1231" y="2859"/>
                      <a:pt x="1389" y="2510"/>
                      <a:pt x="1489" y="2116"/>
                    </a:cubicBezTo>
                    <a:cubicBezTo>
                      <a:pt x="1607" y="1653"/>
                      <a:pt x="1779" y="1263"/>
                      <a:pt x="2108" y="907"/>
                    </a:cubicBezTo>
                    <a:cubicBezTo>
                      <a:pt x="2401" y="593"/>
                      <a:pt x="2757" y="351"/>
                      <a:pt x="3075" y="64"/>
                    </a:cubicBezTo>
                    <a:cubicBezTo>
                      <a:pt x="3101" y="41"/>
                      <a:pt x="3076" y="1"/>
                      <a:pt x="30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9"/>
              <p:cNvSpPr/>
              <p:nvPr/>
            </p:nvSpPr>
            <p:spPr>
              <a:xfrm>
                <a:off x="4020799" y="1945833"/>
                <a:ext cx="53522" cy="19237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445" extrusionOk="0">
                    <a:moveTo>
                      <a:pt x="1189" y="0"/>
                    </a:moveTo>
                    <a:cubicBezTo>
                      <a:pt x="1183" y="0"/>
                      <a:pt x="1176" y="2"/>
                      <a:pt x="1171" y="6"/>
                    </a:cubicBezTo>
                    <a:cubicBezTo>
                      <a:pt x="1126" y="30"/>
                      <a:pt x="1094" y="71"/>
                      <a:pt x="1053" y="105"/>
                    </a:cubicBezTo>
                    <a:cubicBezTo>
                      <a:pt x="1016" y="140"/>
                      <a:pt x="970" y="167"/>
                      <a:pt x="925" y="199"/>
                    </a:cubicBezTo>
                    <a:cubicBezTo>
                      <a:pt x="836" y="258"/>
                      <a:pt x="739" y="299"/>
                      <a:pt x="635" y="327"/>
                    </a:cubicBezTo>
                    <a:cubicBezTo>
                      <a:pt x="551" y="349"/>
                      <a:pt x="465" y="363"/>
                      <a:pt x="379" y="363"/>
                    </a:cubicBezTo>
                    <a:cubicBezTo>
                      <a:pt x="362" y="363"/>
                      <a:pt x="345" y="362"/>
                      <a:pt x="327" y="361"/>
                    </a:cubicBezTo>
                    <a:cubicBezTo>
                      <a:pt x="221" y="358"/>
                      <a:pt x="120" y="323"/>
                      <a:pt x="17" y="309"/>
                    </a:cubicBezTo>
                    <a:cubicBezTo>
                      <a:pt x="7" y="309"/>
                      <a:pt x="0" y="323"/>
                      <a:pt x="7" y="330"/>
                    </a:cubicBezTo>
                    <a:cubicBezTo>
                      <a:pt x="90" y="403"/>
                      <a:pt x="203" y="424"/>
                      <a:pt x="311" y="437"/>
                    </a:cubicBezTo>
                    <a:cubicBezTo>
                      <a:pt x="352" y="442"/>
                      <a:pt x="393" y="444"/>
                      <a:pt x="434" y="444"/>
                    </a:cubicBezTo>
                    <a:cubicBezTo>
                      <a:pt x="510" y="444"/>
                      <a:pt x="587" y="436"/>
                      <a:pt x="663" y="420"/>
                    </a:cubicBezTo>
                    <a:cubicBezTo>
                      <a:pt x="774" y="400"/>
                      <a:pt x="884" y="354"/>
                      <a:pt x="984" y="299"/>
                    </a:cubicBezTo>
                    <a:cubicBezTo>
                      <a:pt x="1074" y="247"/>
                      <a:pt x="1195" y="154"/>
                      <a:pt x="1230" y="54"/>
                    </a:cubicBezTo>
                    <a:cubicBezTo>
                      <a:pt x="1237" y="24"/>
                      <a:pt x="1213" y="0"/>
                      <a:pt x="11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9"/>
              <p:cNvSpPr/>
              <p:nvPr/>
            </p:nvSpPr>
            <p:spPr>
              <a:xfrm>
                <a:off x="3975666" y="3085928"/>
                <a:ext cx="55165" cy="191077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4420" extrusionOk="0">
                    <a:moveTo>
                      <a:pt x="219" y="1"/>
                    </a:moveTo>
                    <a:cubicBezTo>
                      <a:pt x="194" y="1"/>
                      <a:pt x="170" y="15"/>
                      <a:pt x="163" y="46"/>
                    </a:cubicBezTo>
                    <a:cubicBezTo>
                      <a:pt x="0" y="709"/>
                      <a:pt x="263" y="1497"/>
                      <a:pt x="588" y="2067"/>
                    </a:cubicBezTo>
                    <a:cubicBezTo>
                      <a:pt x="785" y="2412"/>
                      <a:pt x="995" y="2744"/>
                      <a:pt x="1085" y="3135"/>
                    </a:cubicBezTo>
                    <a:cubicBezTo>
                      <a:pt x="1185" y="3552"/>
                      <a:pt x="1172" y="3984"/>
                      <a:pt x="1178" y="4409"/>
                    </a:cubicBezTo>
                    <a:cubicBezTo>
                      <a:pt x="1178" y="4416"/>
                      <a:pt x="1183" y="4419"/>
                      <a:pt x="1187" y="4419"/>
                    </a:cubicBezTo>
                    <a:cubicBezTo>
                      <a:pt x="1191" y="4419"/>
                      <a:pt x="1196" y="4416"/>
                      <a:pt x="1196" y="4409"/>
                    </a:cubicBezTo>
                    <a:cubicBezTo>
                      <a:pt x="1275" y="3659"/>
                      <a:pt x="1247" y="2958"/>
                      <a:pt x="871" y="2288"/>
                    </a:cubicBezTo>
                    <a:cubicBezTo>
                      <a:pt x="678" y="1942"/>
                      <a:pt x="484" y="1611"/>
                      <a:pt x="381" y="1228"/>
                    </a:cubicBezTo>
                    <a:cubicBezTo>
                      <a:pt x="277" y="834"/>
                      <a:pt x="301" y="461"/>
                      <a:pt x="284" y="64"/>
                    </a:cubicBezTo>
                    <a:cubicBezTo>
                      <a:pt x="284" y="24"/>
                      <a:pt x="251" y="1"/>
                      <a:pt x="2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9"/>
              <p:cNvSpPr/>
              <p:nvPr/>
            </p:nvSpPr>
            <p:spPr>
              <a:xfrm>
                <a:off x="4091094" y="1080818"/>
                <a:ext cx="95501" cy="273949"/>
              </a:xfrm>
              <a:custGeom>
                <a:avLst/>
                <a:gdLst/>
                <a:ahLst/>
                <a:cxnLst/>
                <a:rect l="l" t="t" r="r" b="b"/>
                <a:pathLst>
                  <a:path w="2209" h="6337" extrusionOk="0">
                    <a:moveTo>
                      <a:pt x="2183" y="0"/>
                    </a:moveTo>
                    <a:cubicBezTo>
                      <a:pt x="2180" y="0"/>
                      <a:pt x="2177" y="1"/>
                      <a:pt x="2174" y="3"/>
                    </a:cubicBezTo>
                    <a:cubicBezTo>
                      <a:pt x="1099" y="486"/>
                      <a:pt x="1541" y="2051"/>
                      <a:pt x="1227" y="2939"/>
                    </a:cubicBezTo>
                    <a:cubicBezTo>
                      <a:pt x="1023" y="3512"/>
                      <a:pt x="667" y="4017"/>
                      <a:pt x="439" y="4583"/>
                    </a:cubicBezTo>
                    <a:cubicBezTo>
                      <a:pt x="239" y="5071"/>
                      <a:pt x="1" y="5830"/>
                      <a:pt x="398" y="6286"/>
                    </a:cubicBezTo>
                    <a:cubicBezTo>
                      <a:pt x="429" y="6320"/>
                      <a:pt x="475" y="6336"/>
                      <a:pt x="521" y="6336"/>
                    </a:cubicBezTo>
                    <a:cubicBezTo>
                      <a:pt x="601" y="6336"/>
                      <a:pt x="683" y="6288"/>
                      <a:pt x="699" y="6207"/>
                    </a:cubicBezTo>
                    <a:cubicBezTo>
                      <a:pt x="740" y="5958"/>
                      <a:pt x="705" y="5696"/>
                      <a:pt x="726" y="5444"/>
                    </a:cubicBezTo>
                    <a:cubicBezTo>
                      <a:pt x="753" y="5164"/>
                      <a:pt x="840" y="4891"/>
                      <a:pt x="940" y="4631"/>
                    </a:cubicBezTo>
                    <a:cubicBezTo>
                      <a:pt x="1134" y="4124"/>
                      <a:pt x="1400" y="3641"/>
                      <a:pt x="1510" y="3105"/>
                    </a:cubicBezTo>
                    <a:cubicBezTo>
                      <a:pt x="1721" y="2113"/>
                      <a:pt x="1175" y="714"/>
                      <a:pt x="2191" y="34"/>
                    </a:cubicBezTo>
                    <a:cubicBezTo>
                      <a:pt x="2209" y="22"/>
                      <a:pt x="2199" y="0"/>
                      <a:pt x="21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9"/>
              <p:cNvSpPr/>
              <p:nvPr/>
            </p:nvSpPr>
            <p:spPr>
              <a:xfrm>
                <a:off x="4129916" y="589711"/>
                <a:ext cx="47858" cy="84255"/>
              </a:xfrm>
              <a:custGeom>
                <a:avLst/>
                <a:gdLst/>
                <a:ahLst/>
                <a:cxnLst/>
                <a:rect l="l" t="t" r="r" b="b"/>
                <a:pathLst>
                  <a:path w="1107" h="1949" extrusionOk="0">
                    <a:moveTo>
                      <a:pt x="326" y="0"/>
                    </a:moveTo>
                    <a:cubicBezTo>
                      <a:pt x="323" y="0"/>
                      <a:pt x="321" y="1"/>
                      <a:pt x="319" y="4"/>
                    </a:cubicBezTo>
                    <a:cubicBezTo>
                      <a:pt x="39" y="319"/>
                      <a:pt x="1" y="857"/>
                      <a:pt x="166" y="1234"/>
                    </a:cubicBezTo>
                    <a:cubicBezTo>
                      <a:pt x="249" y="1425"/>
                      <a:pt x="388" y="1590"/>
                      <a:pt x="550" y="1718"/>
                    </a:cubicBezTo>
                    <a:cubicBezTo>
                      <a:pt x="630" y="1780"/>
                      <a:pt x="716" y="1835"/>
                      <a:pt x="809" y="1876"/>
                    </a:cubicBezTo>
                    <a:cubicBezTo>
                      <a:pt x="885" y="1912"/>
                      <a:pt x="962" y="1949"/>
                      <a:pt x="1045" y="1949"/>
                    </a:cubicBezTo>
                    <a:cubicBezTo>
                      <a:pt x="1057" y="1949"/>
                      <a:pt x="1070" y="1948"/>
                      <a:pt x="1082" y="1946"/>
                    </a:cubicBezTo>
                    <a:cubicBezTo>
                      <a:pt x="1106" y="1939"/>
                      <a:pt x="1103" y="1905"/>
                      <a:pt x="1086" y="1894"/>
                    </a:cubicBezTo>
                    <a:cubicBezTo>
                      <a:pt x="1016" y="1842"/>
                      <a:pt x="923" y="1828"/>
                      <a:pt x="844" y="1790"/>
                    </a:cubicBezTo>
                    <a:cubicBezTo>
                      <a:pt x="761" y="1749"/>
                      <a:pt x="681" y="1701"/>
                      <a:pt x="606" y="1642"/>
                    </a:cubicBezTo>
                    <a:cubicBezTo>
                      <a:pt x="461" y="1521"/>
                      <a:pt x="343" y="1372"/>
                      <a:pt x="263" y="1203"/>
                    </a:cubicBezTo>
                    <a:cubicBezTo>
                      <a:pt x="177" y="1017"/>
                      <a:pt x="136" y="819"/>
                      <a:pt x="146" y="616"/>
                    </a:cubicBezTo>
                    <a:cubicBezTo>
                      <a:pt x="160" y="395"/>
                      <a:pt x="236" y="208"/>
                      <a:pt x="332" y="15"/>
                    </a:cubicBezTo>
                    <a:cubicBezTo>
                      <a:pt x="337" y="7"/>
                      <a:pt x="332" y="0"/>
                      <a:pt x="3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9"/>
              <p:cNvSpPr/>
              <p:nvPr/>
            </p:nvSpPr>
            <p:spPr>
              <a:xfrm>
                <a:off x="4188625" y="701075"/>
                <a:ext cx="30868" cy="17206"/>
              </a:xfrm>
              <a:custGeom>
                <a:avLst/>
                <a:gdLst/>
                <a:ahLst/>
                <a:cxnLst/>
                <a:rect l="l" t="t" r="r" b="b"/>
                <a:pathLst>
                  <a:path w="714" h="398" extrusionOk="0">
                    <a:moveTo>
                      <a:pt x="697" y="0"/>
                    </a:moveTo>
                    <a:cubicBezTo>
                      <a:pt x="694" y="0"/>
                      <a:pt x="691" y="2"/>
                      <a:pt x="688" y="5"/>
                    </a:cubicBezTo>
                    <a:cubicBezTo>
                      <a:pt x="605" y="95"/>
                      <a:pt x="505" y="164"/>
                      <a:pt x="394" y="220"/>
                    </a:cubicBezTo>
                    <a:cubicBezTo>
                      <a:pt x="342" y="247"/>
                      <a:pt x="284" y="268"/>
                      <a:pt x="229" y="282"/>
                    </a:cubicBezTo>
                    <a:cubicBezTo>
                      <a:pt x="166" y="295"/>
                      <a:pt x="107" y="299"/>
                      <a:pt x="45" y="313"/>
                    </a:cubicBezTo>
                    <a:cubicBezTo>
                      <a:pt x="1" y="327"/>
                      <a:pt x="15" y="389"/>
                      <a:pt x="59" y="396"/>
                    </a:cubicBezTo>
                    <a:cubicBezTo>
                      <a:pt x="70" y="397"/>
                      <a:pt x="81" y="397"/>
                      <a:pt x="91" y="397"/>
                    </a:cubicBezTo>
                    <a:cubicBezTo>
                      <a:pt x="147" y="397"/>
                      <a:pt x="204" y="382"/>
                      <a:pt x="256" y="365"/>
                    </a:cubicBezTo>
                    <a:cubicBezTo>
                      <a:pt x="318" y="344"/>
                      <a:pt x="377" y="320"/>
                      <a:pt x="436" y="289"/>
                    </a:cubicBezTo>
                    <a:cubicBezTo>
                      <a:pt x="546" y="223"/>
                      <a:pt x="640" y="126"/>
                      <a:pt x="709" y="19"/>
                    </a:cubicBezTo>
                    <a:cubicBezTo>
                      <a:pt x="713" y="12"/>
                      <a:pt x="706" y="0"/>
                      <a:pt x="6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9"/>
              <p:cNvSpPr/>
              <p:nvPr/>
            </p:nvSpPr>
            <p:spPr>
              <a:xfrm>
                <a:off x="4033985" y="796184"/>
                <a:ext cx="105401" cy="31471"/>
              </a:xfrm>
              <a:custGeom>
                <a:avLst/>
                <a:gdLst/>
                <a:ahLst/>
                <a:cxnLst/>
                <a:rect l="l" t="t" r="r" b="b"/>
                <a:pathLst>
                  <a:path w="2438" h="728" extrusionOk="0">
                    <a:moveTo>
                      <a:pt x="21" y="1"/>
                    </a:moveTo>
                    <a:cubicBezTo>
                      <a:pt x="11" y="1"/>
                      <a:pt x="1" y="14"/>
                      <a:pt x="13" y="23"/>
                    </a:cubicBezTo>
                    <a:cubicBezTo>
                      <a:pt x="192" y="163"/>
                      <a:pt x="397" y="204"/>
                      <a:pt x="610" y="204"/>
                    </a:cubicBezTo>
                    <a:cubicBezTo>
                      <a:pt x="817" y="204"/>
                      <a:pt x="1032" y="164"/>
                      <a:pt x="1235" y="141"/>
                    </a:cubicBezTo>
                    <a:cubicBezTo>
                      <a:pt x="1321" y="131"/>
                      <a:pt x="1410" y="124"/>
                      <a:pt x="1498" y="124"/>
                    </a:cubicBezTo>
                    <a:cubicBezTo>
                      <a:pt x="1658" y="124"/>
                      <a:pt x="1818" y="148"/>
                      <a:pt x="1961" y="224"/>
                    </a:cubicBezTo>
                    <a:cubicBezTo>
                      <a:pt x="2058" y="276"/>
                      <a:pt x="2147" y="351"/>
                      <a:pt x="2206" y="448"/>
                    </a:cubicBezTo>
                    <a:cubicBezTo>
                      <a:pt x="2258" y="531"/>
                      <a:pt x="2265" y="624"/>
                      <a:pt x="2302" y="711"/>
                    </a:cubicBezTo>
                    <a:cubicBezTo>
                      <a:pt x="2310" y="722"/>
                      <a:pt x="2324" y="728"/>
                      <a:pt x="2338" y="728"/>
                    </a:cubicBezTo>
                    <a:cubicBezTo>
                      <a:pt x="2351" y="728"/>
                      <a:pt x="2364" y="723"/>
                      <a:pt x="2369" y="711"/>
                    </a:cubicBezTo>
                    <a:cubicBezTo>
                      <a:pt x="2438" y="549"/>
                      <a:pt x="2307" y="359"/>
                      <a:pt x="2189" y="255"/>
                    </a:cubicBezTo>
                    <a:cubicBezTo>
                      <a:pt x="2030" y="113"/>
                      <a:pt x="1826" y="44"/>
                      <a:pt x="1612" y="34"/>
                    </a:cubicBezTo>
                    <a:cubicBezTo>
                      <a:pt x="1587" y="32"/>
                      <a:pt x="1563" y="32"/>
                      <a:pt x="1538" y="32"/>
                    </a:cubicBezTo>
                    <a:cubicBezTo>
                      <a:pt x="1215" y="32"/>
                      <a:pt x="880" y="133"/>
                      <a:pt x="556" y="133"/>
                    </a:cubicBezTo>
                    <a:cubicBezTo>
                      <a:pt x="375" y="133"/>
                      <a:pt x="197" y="101"/>
                      <a:pt x="27" y="2"/>
                    </a:cubicBezTo>
                    <a:cubicBezTo>
                      <a:pt x="25" y="1"/>
                      <a:pt x="23" y="1"/>
                      <a:pt x="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9"/>
              <p:cNvSpPr/>
              <p:nvPr/>
            </p:nvSpPr>
            <p:spPr>
              <a:xfrm>
                <a:off x="4167874" y="1157770"/>
                <a:ext cx="791803" cy="1564364"/>
              </a:xfrm>
              <a:custGeom>
                <a:avLst/>
                <a:gdLst/>
                <a:ahLst/>
                <a:cxnLst/>
                <a:rect l="l" t="t" r="r" b="b"/>
                <a:pathLst>
                  <a:path w="18315" h="36187" extrusionOk="0">
                    <a:moveTo>
                      <a:pt x="7164" y="2489"/>
                    </a:moveTo>
                    <a:cubicBezTo>
                      <a:pt x="7703" y="2714"/>
                      <a:pt x="8167" y="3125"/>
                      <a:pt x="8440" y="3646"/>
                    </a:cubicBezTo>
                    <a:cubicBezTo>
                      <a:pt x="8595" y="3940"/>
                      <a:pt x="8692" y="4268"/>
                      <a:pt x="8674" y="4603"/>
                    </a:cubicBezTo>
                    <a:cubicBezTo>
                      <a:pt x="8664" y="4766"/>
                      <a:pt x="8629" y="4928"/>
                      <a:pt x="8557" y="5073"/>
                    </a:cubicBezTo>
                    <a:cubicBezTo>
                      <a:pt x="8516" y="5152"/>
                      <a:pt x="8467" y="5208"/>
                      <a:pt x="8412" y="5260"/>
                    </a:cubicBezTo>
                    <a:cubicBezTo>
                      <a:pt x="8405" y="5263"/>
                      <a:pt x="8398" y="5266"/>
                      <a:pt x="8387" y="5270"/>
                    </a:cubicBezTo>
                    <a:cubicBezTo>
                      <a:pt x="8333" y="5294"/>
                      <a:pt x="8256" y="5311"/>
                      <a:pt x="8201" y="5349"/>
                    </a:cubicBezTo>
                    <a:cubicBezTo>
                      <a:pt x="7990" y="4503"/>
                      <a:pt x="7708" y="3680"/>
                      <a:pt x="7351" y="2897"/>
                    </a:cubicBezTo>
                    <a:cubicBezTo>
                      <a:pt x="7293" y="2762"/>
                      <a:pt x="7231" y="2623"/>
                      <a:pt x="7164" y="2489"/>
                    </a:cubicBezTo>
                    <a:close/>
                    <a:moveTo>
                      <a:pt x="9483" y="4509"/>
                    </a:moveTo>
                    <a:cubicBezTo>
                      <a:pt x="9669" y="4876"/>
                      <a:pt x="9817" y="5329"/>
                      <a:pt x="9521" y="5649"/>
                    </a:cubicBezTo>
                    <a:cubicBezTo>
                      <a:pt x="9386" y="5799"/>
                      <a:pt x="9192" y="5874"/>
                      <a:pt x="8996" y="5885"/>
                    </a:cubicBezTo>
                    <a:cubicBezTo>
                      <a:pt x="8910" y="5802"/>
                      <a:pt x="8813" y="5736"/>
                      <a:pt x="8695" y="5705"/>
                    </a:cubicBezTo>
                    <a:cubicBezTo>
                      <a:pt x="8689" y="5704"/>
                      <a:pt x="8683" y="5703"/>
                      <a:pt x="8677" y="5703"/>
                    </a:cubicBezTo>
                    <a:cubicBezTo>
                      <a:pt x="8611" y="5703"/>
                      <a:pt x="8586" y="5791"/>
                      <a:pt x="8644" y="5833"/>
                    </a:cubicBezTo>
                    <a:cubicBezTo>
                      <a:pt x="8650" y="5840"/>
                      <a:pt x="8657" y="5843"/>
                      <a:pt x="8664" y="5850"/>
                    </a:cubicBezTo>
                    <a:cubicBezTo>
                      <a:pt x="8623" y="5836"/>
                      <a:pt x="8585" y="5826"/>
                      <a:pt x="8543" y="5812"/>
                    </a:cubicBezTo>
                    <a:cubicBezTo>
                      <a:pt x="8488" y="5791"/>
                      <a:pt x="8433" y="5764"/>
                      <a:pt x="8377" y="5732"/>
                    </a:cubicBezTo>
                    <a:cubicBezTo>
                      <a:pt x="8346" y="5716"/>
                      <a:pt x="8312" y="5695"/>
                      <a:pt x="8280" y="5678"/>
                    </a:cubicBezTo>
                    <a:cubicBezTo>
                      <a:pt x="8267" y="5615"/>
                      <a:pt x="8253" y="5553"/>
                      <a:pt x="8239" y="5491"/>
                    </a:cubicBezTo>
                    <a:lnTo>
                      <a:pt x="8239" y="5491"/>
                    </a:lnTo>
                    <a:cubicBezTo>
                      <a:pt x="8245" y="5495"/>
                      <a:pt x="8251" y="5497"/>
                      <a:pt x="8257" y="5497"/>
                    </a:cubicBezTo>
                    <a:cubicBezTo>
                      <a:pt x="8262" y="5497"/>
                      <a:pt x="8266" y="5496"/>
                      <a:pt x="8270" y="5494"/>
                    </a:cubicBezTo>
                    <a:cubicBezTo>
                      <a:pt x="8371" y="5470"/>
                      <a:pt x="8454" y="5408"/>
                      <a:pt x="8522" y="5329"/>
                    </a:cubicBezTo>
                    <a:cubicBezTo>
                      <a:pt x="8581" y="5301"/>
                      <a:pt x="8640" y="5273"/>
                      <a:pt x="8695" y="5246"/>
                    </a:cubicBezTo>
                    <a:cubicBezTo>
                      <a:pt x="8854" y="5166"/>
                      <a:pt x="9017" y="5094"/>
                      <a:pt x="9168" y="5004"/>
                    </a:cubicBezTo>
                    <a:cubicBezTo>
                      <a:pt x="9293" y="4928"/>
                      <a:pt x="9393" y="4831"/>
                      <a:pt x="9444" y="4696"/>
                    </a:cubicBezTo>
                    <a:cubicBezTo>
                      <a:pt x="9465" y="4634"/>
                      <a:pt x="9476" y="4572"/>
                      <a:pt x="9483" y="4509"/>
                    </a:cubicBezTo>
                    <a:close/>
                    <a:moveTo>
                      <a:pt x="8529" y="10555"/>
                    </a:moveTo>
                    <a:cubicBezTo>
                      <a:pt x="8740" y="11059"/>
                      <a:pt x="8951" y="11577"/>
                      <a:pt x="9082" y="12110"/>
                    </a:cubicBezTo>
                    <a:cubicBezTo>
                      <a:pt x="9068" y="12141"/>
                      <a:pt x="9071" y="12178"/>
                      <a:pt x="9103" y="12203"/>
                    </a:cubicBezTo>
                    <a:cubicBezTo>
                      <a:pt x="9162" y="12462"/>
                      <a:pt x="9203" y="12721"/>
                      <a:pt x="9213" y="12987"/>
                    </a:cubicBezTo>
                    <a:cubicBezTo>
                      <a:pt x="9230" y="13443"/>
                      <a:pt x="9133" y="13892"/>
                      <a:pt x="9154" y="14345"/>
                    </a:cubicBezTo>
                    <a:cubicBezTo>
                      <a:pt x="9168" y="14686"/>
                      <a:pt x="9251" y="15025"/>
                      <a:pt x="9372" y="15346"/>
                    </a:cubicBezTo>
                    <a:cubicBezTo>
                      <a:pt x="9628" y="16027"/>
                      <a:pt x="10036" y="16635"/>
                      <a:pt x="10346" y="17291"/>
                    </a:cubicBezTo>
                    <a:cubicBezTo>
                      <a:pt x="10688" y="18010"/>
                      <a:pt x="10868" y="18790"/>
                      <a:pt x="10909" y="19582"/>
                    </a:cubicBezTo>
                    <a:cubicBezTo>
                      <a:pt x="10564" y="19112"/>
                      <a:pt x="10201" y="18653"/>
                      <a:pt x="9863" y="18176"/>
                    </a:cubicBezTo>
                    <a:cubicBezTo>
                      <a:pt x="9293" y="17368"/>
                      <a:pt x="8827" y="16497"/>
                      <a:pt x="8522" y="15557"/>
                    </a:cubicBezTo>
                    <a:cubicBezTo>
                      <a:pt x="8377" y="15108"/>
                      <a:pt x="8263" y="14649"/>
                      <a:pt x="8191" y="14182"/>
                    </a:cubicBezTo>
                    <a:cubicBezTo>
                      <a:pt x="8111" y="13685"/>
                      <a:pt x="8101" y="13187"/>
                      <a:pt x="8070" y="12687"/>
                    </a:cubicBezTo>
                    <a:cubicBezTo>
                      <a:pt x="8236" y="12103"/>
                      <a:pt x="8381" y="11512"/>
                      <a:pt x="8478" y="10911"/>
                    </a:cubicBezTo>
                    <a:cubicBezTo>
                      <a:pt x="8498" y="10794"/>
                      <a:pt x="8512" y="10676"/>
                      <a:pt x="8529" y="10555"/>
                    </a:cubicBezTo>
                    <a:close/>
                    <a:moveTo>
                      <a:pt x="9255" y="12320"/>
                    </a:moveTo>
                    <a:cubicBezTo>
                      <a:pt x="9728" y="12711"/>
                      <a:pt x="10008" y="13267"/>
                      <a:pt x="10149" y="13861"/>
                    </a:cubicBezTo>
                    <a:cubicBezTo>
                      <a:pt x="10319" y="14566"/>
                      <a:pt x="10239" y="15263"/>
                      <a:pt x="10302" y="15979"/>
                    </a:cubicBezTo>
                    <a:cubicBezTo>
                      <a:pt x="10364" y="16666"/>
                      <a:pt x="10716" y="17219"/>
                      <a:pt x="11030" y="17816"/>
                    </a:cubicBezTo>
                    <a:cubicBezTo>
                      <a:pt x="11227" y="18193"/>
                      <a:pt x="11372" y="18570"/>
                      <a:pt x="11393" y="19002"/>
                    </a:cubicBezTo>
                    <a:cubicBezTo>
                      <a:pt x="11413" y="19385"/>
                      <a:pt x="11341" y="19758"/>
                      <a:pt x="11303" y="20137"/>
                    </a:cubicBezTo>
                    <a:cubicBezTo>
                      <a:pt x="11196" y="19979"/>
                      <a:pt x="11086" y="19820"/>
                      <a:pt x="10972" y="19668"/>
                    </a:cubicBezTo>
                    <a:cubicBezTo>
                      <a:pt x="10986" y="18901"/>
                      <a:pt x="10833" y="18148"/>
                      <a:pt x="10533" y="17436"/>
                    </a:cubicBezTo>
                    <a:cubicBezTo>
                      <a:pt x="10222" y="16711"/>
                      <a:pt x="9769" y="16054"/>
                      <a:pt x="9493" y="15316"/>
                    </a:cubicBezTo>
                    <a:cubicBezTo>
                      <a:pt x="9348" y="14922"/>
                      <a:pt x="9265" y="14520"/>
                      <a:pt x="9279" y="14099"/>
                    </a:cubicBezTo>
                    <a:cubicBezTo>
                      <a:pt x="9293" y="13650"/>
                      <a:pt x="9366" y="13211"/>
                      <a:pt x="9324" y="12759"/>
                    </a:cubicBezTo>
                    <a:cubicBezTo>
                      <a:pt x="9310" y="12610"/>
                      <a:pt x="9283" y="12465"/>
                      <a:pt x="9255" y="12320"/>
                    </a:cubicBezTo>
                    <a:close/>
                    <a:moveTo>
                      <a:pt x="7869" y="13364"/>
                    </a:moveTo>
                    <a:cubicBezTo>
                      <a:pt x="7897" y="13968"/>
                      <a:pt x="8025" y="14579"/>
                      <a:pt x="8180" y="15146"/>
                    </a:cubicBezTo>
                    <a:cubicBezTo>
                      <a:pt x="8401" y="15951"/>
                      <a:pt x="8733" y="16728"/>
                      <a:pt x="9154" y="17447"/>
                    </a:cubicBezTo>
                    <a:cubicBezTo>
                      <a:pt x="9594" y="18182"/>
                      <a:pt x="10136" y="18849"/>
                      <a:pt x="10651" y="19533"/>
                    </a:cubicBezTo>
                    <a:cubicBezTo>
                      <a:pt x="11190" y="20245"/>
                      <a:pt x="11659" y="20984"/>
                      <a:pt x="12032" y="21800"/>
                    </a:cubicBezTo>
                    <a:cubicBezTo>
                      <a:pt x="12419" y="22635"/>
                      <a:pt x="12816" y="23489"/>
                      <a:pt x="13062" y="24380"/>
                    </a:cubicBezTo>
                    <a:cubicBezTo>
                      <a:pt x="13279" y="25171"/>
                      <a:pt x="13293" y="26000"/>
                      <a:pt x="13479" y="26802"/>
                    </a:cubicBezTo>
                    <a:cubicBezTo>
                      <a:pt x="13358" y="26666"/>
                      <a:pt x="13242" y="26529"/>
                      <a:pt x="13130" y="26387"/>
                    </a:cubicBezTo>
                    <a:cubicBezTo>
                      <a:pt x="13030" y="26263"/>
                      <a:pt x="12937" y="26135"/>
                      <a:pt x="12848" y="26000"/>
                    </a:cubicBezTo>
                    <a:cubicBezTo>
                      <a:pt x="12806" y="25938"/>
                      <a:pt x="12765" y="25875"/>
                      <a:pt x="12727" y="25813"/>
                    </a:cubicBezTo>
                    <a:cubicBezTo>
                      <a:pt x="12685" y="25751"/>
                      <a:pt x="12654" y="25676"/>
                      <a:pt x="12595" y="25630"/>
                    </a:cubicBezTo>
                    <a:cubicBezTo>
                      <a:pt x="12590" y="25625"/>
                      <a:pt x="12583" y="25622"/>
                      <a:pt x="12577" y="25622"/>
                    </a:cubicBezTo>
                    <a:cubicBezTo>
                      <a:pt x="12575" y="25622"/>
                      <a:pt x="12573" y="25623"/>
                      <a:pt x="12571" y="25623"/>
                    </a:cubicBezTo>
                    <a:cubicBezTo>
                      <a:pt x="12461" y="24950"/>
                      <a:pt x="12350" y="24276"/>
                      <a:pt x="12222" y="23610"/>
                    </a:cubicBezTo>
                    <a:cubicBezTo>
                      <a:pt x="12139" y="23171"/>
                      <a:pt x="12022" y="22742"/>
                      <a:pt x="11807" y="22352"/>
                    </a:cubicBezTo>
                    <a:cubicBezTo>
                      <a:pt x="11611" y="21990"/>
                      <a:pt x="11351" y="21668"/>
                      <a:pt x="11093" y="21347"/>
                    </a:cubicBezTo>
                    <a:cubicBezTo>
                      <a:pt x="10968" y="21188"/>
                      <a:pt x="10841" y="21029"/>
                      <a:pt x="10713" y="20870"/>
                    </a:cubicBezTo>
                    <a:cubicBezTo>
                      <a:pt x="10709" y="20850"/>
                      <a:pt x="10709" y="20832"/>
                      <a:pt x="10705" y="20811"/>
                    </a:cubicBezTo>
                    <a:cubicBezTo>
                      <a:pt x="10703" y="20775"/>
                      <a:pt x="10672" y="20757"/>
                      <a:pt x="10642" y="20757"/>
                    </a:cubicBezTo>
                    <a:cubicBezTo>
                      <a:pt x="10635" y="20757"/>
                      <a:pt x="10629" y="20757"/>
                      <a:pt x="10623" y="20759"/>
                    </a:cubicBezTo>
                    <a:cubicBezTo>
                      <a:pt x="10053" y="20045"/>
                      <a:pt x="9479" y="19329"/>
                      <a:pt x="8910" y="18614"/>
                    </a:cubicBezTo>
                    <a:cubicBezTo>
                      <a:pt x="8902" y="18611"/>
                      <a:pt x="8899" y="18608"/>
                      <a:pt x="8896" y="18604"/>
                    </a:cubicBezTo>
                    <a:cubicBezTo>
                      <a:pt x="8792" y="18082"/>
                      <a:pt x="8626" y="17585"/>
                      <a:pt x="8391" y="17095"/>
                    </a:cubicBezTo>
                    <a:cubicBezTo>
                      <a:pt x="8105" y="16494"/>
                      <a:pt x="7776" y="15899"/>
                      <a:pt x="7659" y="15236"/>
                    </a:cubicBezTo>
                    <a:cubicBezTo>
                      <a:pt x="7545" y="14600"/>
                      <a:pt x="7693" y="13972"/>
                      <a:pt x="7869" y="13364"/>
                    </a:cubicBezTo>
                    <a:close/>
                    <a:moveTo>
                      <a:pt x="8954" y="18953"/>
                    </a:moveTo>
                    <a:lnTo>
                      <a:pt x="8954" y="18953"/>
                    </a:lnTo>
                    <a:cubicBezTo>
                      <a:pt x="9507" y="19633"/>
                      <a:pt x="10060" y="20317"/>
                      <a:pt x="10609" y="21001"/>
                    </a:cubicBezTo>
                    <a:cubicBezTo>
                      <a:pt x="10737" y="21768"/>
                      <a:pt x="11276" y="22380"/>
                      <a:pt x="11486" y="23122"/>
                    </a:cubicBezTo>
                    <a:cubicBezTo>
                      <a:pt x="11614" y="23578"/>
                      <a:pt x="11534" y="24027"/>
                      <a:pt x="11483" y="24490"/>
                    </a:cubicBezTo>
                    <a:cubicBezTo>
                      <a:pt x="11438" y="24863"/>
                      <a:pt x="11413" y="25295"/>
                      <a:pt x="11680" y="25596"/>
                    </a:cubicBezTo>
                    <a:cubicBezTo>
                      <a:pt x="11681" y="25597"/>
                      <a:pt x="11682" y="25597"/>
                      <a:pt x="11683" y="25597"/>
                    </a:cubicBezTo>
                    <a:cubicBezTo>
                      <a:pt x="11689" y="25597"/>
                      <a:pt x="11693" y="25591"/>
                      <a:pt x="11690" y="25585"/>
                    </a:cubicBezTo>
                    <a:cubicBezTo>
                      <a:pt x="11306" y="24767"/>
                      <a:pt x="11828" y="23906"/>
                      <a:pt x="11579" y="23060"/>
                    </a:cubicBezTo>
                    <a:cubicBezTo>
                      <a:pt x="11389" y="22411"/>
                      <a:pt x="10944" y="21851"/>
                      <a:pt x="10771" y="21202"/>
                    </a:cubicBezTo>
                    <a:lnTo>
                      <a:pt x="10771" y="21202"/>
                    </a:lnTo>
                    <a:cubicBezTo>
                      <a:pt x="11072" y="21575"/>
                      <a:pt x="11389" y="21941"/>
                      <a:pt x="11631" y="22355"/>
                    </a:cubicBezTo>
                    <a:cubicBezTo>
                      <a:pt x="11890" y="22798"/>
                      <a:pt x="12015" y="23285"/>
                      <a:pt x="12105" y="23782"/>
                    </a:cubicBezTo>
                    <a:cubicBezTo>
                      <a:pt x="12288" y="24780"/>
                      <a:pt x="12454" y="25779"/>
                      <a:pt x="12626" y="26777"/>
                    </a:cubicBezTo>
                    <a:cubicBezTo>
                      <a:pt x="12716" y="27296"/>
                      <a:pt x="12851" y="27824"/>
                      <a:pt x="12872" y="28349"/>
                    </a:cubicBezTo>
                    <a:cubicBezTo>
                      <a:pt x="12882" y="28567"/>
                      <a:pt x="12858" y="28777"/>
                      <a:pt x="12820" y="28988"/>
                    </a:cubicBezTo>
                    <a:cubicBezTo>
                      <a:pt x="12553" y="28456"/>
                      <a:pt x="12247" y="27938"/>
                      <a:pt x="11963" y="27413"/>
                    </a:cubicBezTo>
                    <a:cubicBezTo>
                      <a:pt x="11241" y="26086"/>
                      <a:pt x="10447" y="24777"/>
                      <a:pt x="9832" y="23392"/>
                    </a:cubicBezTo>
                    <a:cubicBezTo>
                      <a:pt x="9527" y="22704"/>
                      <a:pt x="9289" y="21986"/>
                      <a:pt x="9175" y="21243"/>
                    </a:cubicBezTo>
                    <a:cubicBezTo>
                      <a:pt x="9058" y="20490"/>
                      <a:pt x="9058" y="19730"/>
                      <a:pt x="8961" y="18977"/>
                    </a:cubicBezTo>
                    <a:cubicBezTo>
                      <a:pt x="8958" y="18970"/>
                      <a:pt x="8958" y="18960"/>
                      <a:pt x="8954" y="18953"/>
                    </a:cubicBezTo>
                    <a:close/>
                    <a:moveTo>
                      <a:pt x="12602" y="25813"/>
                    </a:moveTo>
                    <a:lnTo>
                      <a:pt x="12602" y="25813"/>
                    </a:lnTo>
                    <a:cubicBezTo>
                      <a:pt x="12616" y="25834"/>
                      <a:pt x="12630" y="25855"/>
                      <a:pt x="12644" y="25875"/>
                    </a:cubicBezTo>
                    <a:cubicBezTo>
                      <a:pt x="12689" y="25941"/>
                      <a:pt x="12733" y="26007"/>
                      <a:pt x="12781" y="26069"/>
                    </a:cubicBezTo>
                    <a:cubicBezTo>
                      <a:pt x="12872" y="26197"/>
                      <a:pt x="12965" y="26318"/>
                      <a:pt x="13065" y="26435"/>
                    </a:cubicBezTo>
                    <a:cubicBezTo>
                      <a:pt x="13203" y="26601"/>
                      <a:pt x="13348" y="26749"/>
                      <a:pt x="13504" y="26894"/>
                    </a:cubicBezTo>
                    <a:cubicBezTo>
                      <a:pt x="13514" y="26929"/>
                      <a:pt x="13521" y="26971"/>
                      <a:pt x="13532" y="27005"/>
                    </a:cubicBezTo>
                    <a:cubicBezTo>
                      <a:pt x="13586" y="27213"/>
                      <a:pt x="13656" y="27417"/>
                      <a:pt x="13725" y="27620"/>
                    </a:cubicBezTo>
                    <a:cubicBezTo>
                      <a:pt x="13722" y="27627"/>
                      <a:pt x="13722" y="27631"/>
                      <a:pt x="13718" y="27637"/>
                    </a:cubicBezTo>
                    <a:cubicBezTo>
                      <a:pt x="13693" y="27707"/>
                      <a:pt x="13666" y="27776"/>
                      <a:pt x="13635" y="27844"/>
                    </a:cubicBezTo>
                    <a:cubicBezTo>
                      <a:pt x="13576" y="27990"/>
                      <a:pt x="13507" y="28131"/>
                      <a:pt x="13431" y="28270"/>
                    </a:cubicBezTo>
                    <a:cubicBezTo>
                      <a:pt x="13286" y="28546"/>
                      <a:pt x="13120" y="28805"/>
                      <a:pt x="12931" y="29050"/>
                    </a:cubicBezTo>
                    <a:cubicBezTo>
                      <a:pt x="12989" y="28726"/>
                      <a:pt x="13017" y="28404"/>
                      <a:pt x="12975" y="28069"/>
                    </a:cubicBezTo>
                    <a:cubicBezTo>
                      <a:pt x="12910" y="27575"/>
                      <a:pt x="12813" y="27085"/>
                      <a:pt x="12730" y="26598"/>
                    </a:cubicBezTo>
                    <a:cubicBezTo>
                      <a:pt x="12685" y="26335"/>
                      <a:pt x="12644" y="26076"/>
                      <a:pt x="12602" y="25813"/>
                    </a:cubicBezTo>
                    <a:close/>
                    <a:moveTo>
                      <a:pt x="14406" y="29510"/>
                    </a:moveTo>
                    <a:lnTo>
                      <a:pt x="14406" y="29510"/>
                    </a:lnTo>
                    <a:cubicBezTo>
                      <a:pt x="14630" y="29893"/>
                      <a:pt x="14916" y="30318"/>
                      <a:pt x="15283" y="30570"/>
                    </a:cubicBezTo>
                    <a:cubicBezTo>
                      <a:pt x="15241" y="30636"/>
                      <a:pt x="15211" y="30708"/>
                      <a:pt x="15172" y="30778"/>
                    </a:cubicBezTo>
                    <a:cubicBezTo>
                      <a:pt x="15117" y="30878"/>
                      <a:pt x="15058" y="30971"/>
                      <a:pt x="14993" y="31065"/>
                    </a:cubicBezTo>
                    <a:cubicBezTo>
                      <a:pt x="14896" y="31202"/>
                      <a:pt x="14782" y="31327"/>
                      <a:pt x="14661" y="31444"/>
                    </a:cubicBezTo>
                    <a:cubicBezTo>
                      <a:pt x="14619" y="31379"/>
                      <a:pt x="14581" y="31313"/>
                      <a:pt x="14551" y="31234"/>
                    </a:cubicBezTo>
                    <a:cubicBezTo>
                      <a:pt x="14419" y="30871"/>
                      <a:pt x="14454" y="30467"/>
                      <a:pt x="14454" y="30086"/>
                    </a:cubicBezTo>
                    <a:cubicBezTo>
                      <a:pt x="14450" y="29890"/>
                      <a:pt x="14433" y="29700"/>
                      <a:pt x="14406" y="29510"/>
                    </a:cubicBezTo>
                    <a:close/>
                    <a:moveTo>
                      <a:pt x="12858" y="29413"/>
                    </a:moveTo>
                    <a:lnTo>
                      <a:pt x="12858" y="29413"/>
                    </a:lnTo>
                    <a:cubicBezTo>
                      <a:pt x="12941" y="29589"/>
                      <a:pt x="13017" y="29765"/>
                      <a:pt x="13076" y="29952"/>
                    </a:cubicBezTo>
                    <a:cubicBezTo>
                      <a:pt x="13207" y="30349"/>
                      <a:pt x="13242" y="30757"/>
                      <a:pt x="13248" y="31175"/>
                    </a:cubicBezTo>
                    <a:cubicBezTo>
                      <a:pt x="13248" y="31264"/>
                      <a:pt x="13255" y="31358"/>
                      <a:pt x="13255" y="31448"/>
                    </a:cubicBezTo>
                    <a:cubicBezTo>
                      <a:pt x="12585" y="30982"/>
                      <a:pt x="12706" y="30145"/>
                      <a:pt x="12858" y="29413"/>
                    </a:cubicBezTo>
                    <a:close/>
                    <a:moveTo>
                      <a:pt x="13776" y="27776"/>
                    </a:moveTo>
                    <a:cubicBezTo>
                      <a:pt x="13974" y="28332"/>
                      <a:pt x="14178" y="28888"/>
                      <a:pt x="14270" y="29475"/>
                    </a:cubicBezTo>
                    <a:cubicBezTo>
                      <a:pt x="14374" y="30132"/>
                      <a:pt x="14163" y="30957"/>
                      <a:pt x="14561" y="31541"/>
                    </a:cubicBezTo>
                    <a:cubicBezTo>
                      <a:pt x="14554" y="31548"/>
                      <a:pt x="14547" y="31555"/>
                      <a:pt x="14540" y="31562"/>
                    </a:cubicBezTo>
                    <a:cubicBezTo>
                      <a:pt x="14371" y="31710"/>
                      <a:pt x="14184" y="31838"/>
                      <a:pt x="13984" y="31942"/>
                    </a:cubicBezTo>
                    <a:cubicBezTo>
                      <a:pt x="13882" y="31995"/>
                      <a:pt x="13732" y="32066"/>
                      <a:pt x="13600" y="32066"/>
                    </a:cubicBezTo>
                    <a:cubicBezTo>
                      <a:pt x="13517" y="32066"/>
                      <a:pt x="13442" y="32038"/>
                      <a:pt x="13390" y="31959"/>
                    </a:cubicBezTo>
                    <a:cubicBezTo>
                      <a:pt x="13387" y="31956"/>
                      <a:pt x="13382" y="31956"/>
                      <a:pt x="13379" y="31952"/>
                    </a:cubicBezTo>
                    <a:cubicBezTo>
                      <a:pt x="13376" y="31817"/>
                      <a:pt x="13376" y="31679"/>
                      <a:pt x="13376" y="31541"/>
                    </a:cubicBezTo>
                    <a:lnTo>
                      <a:pt x="13376" y="31541"/>
                    </a:lnTo>
                    <a:cubicBezTo>
                      <a:pt x="13382" y="31545"/>
                      <a:pt x="13390" y="31548"/>
                      <a:pt x="13397" y="31548"/>
                    </a:cubicBezTo>
                    <a:cubicBezTo>
                      <a:pt x="13397" y="31548"/>
                      <a:pt x="13398" y="31549"/>
                      <a:pt x="13399" y="31549"/>
                    </a:cubicBezTo>
                    <a:cubicBezTo>
                      <a:pt x="13405" y="31549"/>
                      <a:pt x="13410" y="31541"/>
                      <a:pt x="13403" y="31537"/>
                    </a:cubicBezTo>
                    <a:cubicBezTo>
                      <a:pt x="13393" y="31531"/>
                      <a:pt x="13382" y="31524"/>
                      <a:pt x="13376" y="31521"/>
                    </a:cubicBezTo>
                    <a:cubicBezTo>
                      <a:pt x="13373" y="31465"/>
                      <a:pt x="13373" y="31413"/>
                      <a:pt x="13373" y="31358"/>
                    </a:cubicBezTo>
                    <a:cubicBezTo>
                      <a:pt x="13379" y="30663"/>
                      <a:pt x="13296" y="30042"/>
                      <a:pt x="13017" y="29402"/>
                    </a:cubicBezTo>
                    <a:cubicBezTo>
                      <a:pt x="12982" y="29327"/>
                      <a:pt x="12944" y="29251"/>
                      <a:pt x="12906" y="29174"/>
                    </a:cubicBezTo>
                    <a:cubicBezTo>
                      <a:pt x="12913" y="29144"/>
                      <a:pt x="12920" y="29109"/>
                      <a:pt x="12923" y="29078"/>
                    </a:cubicBezTo>
                    <a:cubicBezTo>
                      <a:pt x="12927" y="29082"/>
                      <a:pt x="12931" y="29084"/>
                      <a:pt x="12935" y="29084"/>
                    </a:cubicBezTo>
                    <a:cubicBezTo>
                      <a:pt x="12939" y="29084"/>
                      <a:pt x="12943" y="29083"/>
                      <a:pt x="12947" y="29078"/>
                    </a:cubicBezTo>
                    <a:cubicBezTo>
                      <a:pt x="13151" y="28847"/>
                      <a:pt x="13345" y="28594"/>
                      <a:pt x="13500" y="28329"/>
                    </a:cubicBezTo>
                    <a:cubicBezTo>
                      <a:pt x="13580" y="28194"/>
                      <a:pt x="13649" y="28055"/>
                      <a:pt x="13714" y="27917"/>
                    </a:cubicBezTo>
                    <a:cubicBezTo>
                      <a:pt x="13739" y="27869"/>
                      <a:pt x="13756" y="27820"/>
                      <a:pt x="13776" y="27776"/>
                    </a:cubicBezTo>
                    <a:close/>
                    <a:moveTo>
                      <a:pt x="14623" y="31620"/>
                    </a:moveTo>
                    <a:cubicBezTo>
                      <a:pt x="14682" y="31693"/>
                      <a:pt x="14750" y="31755"/>
                      <a:pt x="14823" y="31814"/>
                    </a:cubicBezTo>
                    <a:cubicBezTo>
                      <a:pt x="14682" y="32007"/>
                      <a:pt x="14696" y="32280"/>
                      <a:pt x="14817" y="32481"/>
                    </a:cubicBezTo>
                    <a:cubicBezTo>
                      <a:pt x="14827" y="32495"/>
                      <a:pt x="14837" y="32508"/>
                      <a:pt x="14844" y="32519"/>
                    </a:cubicBezTo>
                    <a:cubicBezTo>
                      <a:pt x="14841" y="32518"/>
                      <a:pt x="14837" y="32518"/>
                      <a:pt x="14833" y="32518"/>
                    </a:cubicBezTo>
                    <a:cubicBezTo>
                      <a:pt x="14822" y="32518"/>
                      <a:pt x="14810" y="32521"/>
                      <a:pt x="14803" y="32529"/>
                    </a:cubicBezTo>
                    <a:cubicBezTo>
                      <a:pt x="14744" y="32573"/>
                      <a:pt x="14692" y="32632"/>
                      <a:pt x="14637" y="32681"/>
                    </a:cubicBezTo>
                    <a:cubicBezTo>
                      <a:pt x="14578" y="32733"/>
                      <a:pt x="14519" y="32781"/>
                      <a:pt x="14454" y="32822"/>
                    </a:cubicBezTo>
                    <a:cubicBezTo>
                      <a:pt x="14329" y="32905"/>
                      <a:pt x="14184" y="32967"/>
                      <a:pt x="14036" y="32981"/>
                    </a:cubicBezTo>
                    <a:cubicBezTo>
                      <a:pt x="14018" y="32983"/>
                      <a:pt x="14000" y="32984"/>
                      <a:pt x="13982" y="32984"/>
                    </a:cubicBezTo>
                    <a:cubicBezTo>
                      <a:pt x="13750" y="32984"/>
                      <a:pt x="13514" y="32861"/>
                      <a:pt x="13421" y="32640"/>
                    </a:cubicBezTo>
                    <a:cubicBezTo>
                      <a:pt x="13417" y="32636"/>
                      <a:pt x="13414" y="32636"/>
                      <a:pt x="13411" y="32636"/>
                    </a:cubicBezTo>
                    <a:cubicBezTo>
                      <a:pt x="13397" y="32425"/>
                      <a:pt x="13387" y="32215"/>
                      <a:pt x="13379" y="32004"/>
                    </a:cubicBezTo>
                    <a:lnTo>
                      <a:pt x="13379" y="32004"/>
                    </a:lnTo>
                    <a:cubicBezTo>
                      <a:pt x="13442" y="32093"/>
                      <a:pt x="13546" y="32123"/>
                      <a:pt x="13653" y="32123"/>
                    </a:cubicBezTo>
                    <a:cubicBezTo>
                      <a:pt x="13717" y="32123"/>
                      <a:pt x="13783" y="32112"/>
                      <a:pt x="13843" y="32097"/>
                    </a:cubicBezTo>
                    <a:cubicBezTo>
                      <a:pt x="14077" y="32031"/>
                      <a:pt x="14305" y="31876"/>
                      <a:pt x="14498" y="31731"/>
                    </a:cubicBezTo>
                    <a:cubicBezTo>
                      <a:pt x="14540" y="31696"/>
                      <a:pt x="14581" y="31658"/>
                      <a:pt x="14623" y="31620"/>
                    </a:cubicBezTo>
                    <a:close/>
                    <a:moveTo>
                      <a:pt x="2657" y="0"/>
                    </a:moveTo>
                    <a:cubicBezTo>
                      <a:pt x="1793" y="0"/>
                      <a:pt x="948" y="230"/>
                      <a:pt x="267" y="824"/>
                    </a:cubicBezTo>
                    <a:cubicBezTo>
                      <a:pt x="1" y="1057"/>
                      <a:pt x="249" y="1413"/>
                      <a:pt x="532" y="1413"/>
                    </a:cubicBezTo>
                    <a:cubicBezTo>
                      <a:pt x="610" y="1413"/>
                      <a:pt x="691" y="1386"/>
                      <a:pt x="764" y="1322"/>
                    </a:cubicBezTo>
                    <a:cubicBezTo>
                      <a:pt x="1296" y="850"/>
                      <a:pt x="1968" y="682"/>
                      <a:pt x="2654" y="682"/>
                    </a:cubicBezTo>
                    <a:cubicBezTo>
                      <a:pt x="3100" y="682"/>
                      <a:pt x="3551" y="753"/>
                      <a:pt x="3973" y="858"/>
                    </a:cubicBezTo>
                    <a:cubicBezTo>
                      <a:pt x="4570" y="1011"/>
                      <a:pt x="5210" y="1207"/>
                      <a:pt x="5731" y="1550"/>
                    </a:cubicBezTo>
                    <a:cubicBezTo>
                      <a:pt x="6270" y="1905"/>
                      <a:pt x="6557" y="2540"/>
                      <a:pt x="6826" y="3104"/>
                    </a:cubicBezTo>
                    <a:cubicBezTo>
                      <a:pt x="7044" y="3563"/>
                      <a:pt x="7234" y="4033"/>
                      <a:pt x="7397" y="4506"/>
                    </a:cubicBezTo>
                    <a:cubicBezTo>
                      <a:pt x="7365" y="4876"/>
                      <a:pt x="7303" y="5208"/>
                      <a:pt x="7161" y="5560"/>
                    </a:cubicBezTo>
                    <a:cubicBezTo>
                      <a:pt x="7016" y="5916"/>
                      <a:pt x="6837" y="6261"/>
                      <a:pt x="6708" y="6624"/>
                    </a:cubicBezTo>
                    <a:cubicBezTo>
                      <a:pt x="6581" y="6997"/>
                      <a:pt x="6526" y="7366"/>
                      <a:pt x="6577" y="7757"/>
                    </a:cubicBezTo>
                    <a:cubicBezTo>
                      <a:pt x="6646" y="8272"/>
                      <a:pt x="6719" y="8728"/>
                      <a:pt x="6616" y="9246"/>
                    </a:cubicBezTo>
                    <a:cubicBezTo>
                      <a:pt x="6443" y="10116"/>
                      <a:pt x="6083" y="10914"/>
                      <a:pt x="6032" y="11813"/>
                    </a:cubicBezTo>
                    <a:cubicBezTo>
                      <a:pt x="6011" y="12216"/>
                      <a:pt x="6008" y="12624"/>
                      <a:pt x="5938" y="13025"/>
                    </a:cubicBezTo>
                    <a:cubicBezTo>
                      <a:pt x="5541" y="13028"/>
                      <a:pt x="5168" y="13243"/>
                      <a:pt x="4964" y="13584"/>
                    </a:cubicBezTo>
                    <a:cubicBezTo>
                      <a:pt x="4959" y="13594"/>
                      <a:pt x="4968" y="13604"/>
                      <a:pt x="4978" y="13604"/>
                    </a:cubicBezTo>
                    <a:cubicBezTo>
                      <a:pt x="4981" y="13604"/>
                      <a:pt x="4985" y="13603"/>
                      <a:pt x="4988" y="13599"/>
                    </a:cubicBezTo>
                    <a:cubicBezTo>
                      <a:pt x="5195" y="13298"/>
                      <a:pt x="5559" y="13115"/>
                      <a:pt x="5925" y="13108"/>
                    </a:cubicBezTo>
                    <a:lnTo>
                      <a:pt x="5925" y="13108"/>
                    </a:lnTo>
                    <a:cubicBezTo>
                      <a:pt x="5918" y="13128"/>
                      <a:pt x="5918" y="13153"/>
                      <a:pt x="5911" y="13173"/>
                    </a:cubicBezTo>
                    <a:cubicBezTo>
                      <a:pt x="5814" y="13613"/>
                      <a:pt x="5589" y="13948"/>
                      <a:pt x="5289" y="14268"/>
                    </a:cubicBezTo>
                    <a:cubicBezTo>
                      <a:pt x="5037" y="14535"/>
                      <a:pt x="4750" y="14801"/>
                      <a:pt x="4640" y="15160"/>
                    </a:cubicBezTo>
                    <a:cubicBezTo>
                      <a:pt x="4495" y="15619"/>
                      <a:pt x="4781" y="16065"/>
                      <a:pt x="4681" y="16531"/>
                    </a:cubicBezTo>
                    <a:cubicBezTo>
                      <a:pt x="4679" y="16540"/>
                      <a:pt x="4685" y="16546"/>
                      <a:pt x="4691" y="16546"/>
                    </a:cubicBezTo>
                    <a:cubicBezTo>
                      <a:pt x="4695" y="16546"/>
                      <a:pt x="4699" y="16543"/>
                      <a:pt x="4702" y="16538"/>
                    </a:cubicBezTo>
                    <a:cubicBezTo>
                      <a:pt x="4913" y="16203"/>
                      <a:pt x="4671" y="15792"/>
                      <a:pt x="4688" y="15429"/>
                    </a:cubicBezTo>
                    <a:cubicBezTo>
                      <a:pt x="4705" y="14994"/>
                      <a:pt x="5058" y="14670"/>
                      <a:pt x="5341" y="14372"/>
                    </a:cubicBezTo>
                    <a:cubicBezTo>
                      <a:pt x="5586" y="14113"/>
                      <a:pt x="5804" y="13844"/>
                      <a:pt x="5932" y="13505"/>
                    </a:cubicBezTo>
                    <a:cubicBezTo>
                      <a:pt x="5983" y="13367"/>
                      <a:pt x="6015" y="13225"/>
                      <a:pt x="6042" y="13084"/>
                    </a:cubicBezTo>
                    <a:cubicBezTo>
                      <a:pt x="6045" y="13077"/>
                      <a:pt x="6045" y="13070"/>
                      <a:pt x="6045" y="13063"/>
                    </a:cubicBezTo>
                    <a:cubicBezTo>
                      <a:pt x="6094" y="12800"/>
                      <a:pt x="6112" y="12531"/>
                      <a:pt x="6125" y="12265"/>
                    </a:cubicBezTo>
                    <a:cubicBezTo>
                      <a:pt x="6149" y="11795"/>
                      <a:pt x="6170" y="11333"/>
                      <a:pt x="6284" y="10873"/>
                    </a:cubicBezTo>
                    <a:cubicBezTo>
                      <a:pt x="6394" y="10421"/>
                      <a:pt x="6560" y="9981"/>
                      <a:pt x="6674" y="9529"/>
                    </a:cubicBezTo>
                    <a:cubicBezTo>
                      <a:pt x="6785" y="9098"/>
                      <a:pt x="6837" y="8666"/>
                      <a:pt x="6778" y="8220"/>
                    </a:cubicBezTo>
                    <a:cubicBezTo>
                      <a:pt x="6708" y="7722"/>
                      <a:pt x="6636" y="7291"/>
                      <a:pt x="6788" y="6800"/>
                    </a:cubicBezTo>
                    <a:cubicBezTo>
                      <a:pt x="6968" y="6206"/>
                      <a:pt x="7431" y="5546"/>
                      <a:pt x="7521" y="4887"/>
                    </a:cubicBezTo>
                    <a:cubicBezTo>
                      <a:pt x="8129" y="6862"/>
                      <a:pt x="8274" y="8956"/>
                      <a:pt x="8025" y="11025"/>
                    </a:cubicBezTo>
                    <a:cubicBezTo>
                      <a:pt x="7942" y="11702"/>
                      <a:pt x="7797" y="12358"/>
                      <a:pt x="7611" y="13015"/>
                    </a:cubicBezTo>
                    <a:cubicBezTo>
                      <a:pt x="7424" y="13671"/>
                      <a:pt x="7237" y="14345"/>
                      <a:pt x="7327" y="15035"/>
                    </a:cubicBezTo>
                    <a:cubicBezTo>
                      <a:pt x="7407" y="15660"/>
                      <a:pt x="7700" y="16210"/>
                      <a:pt x="7977" y="16766"/>
                    </a:cubicBezTo>
                    <a:cubicBezTo>
                      <a:pt x="8280" y="17374"/>
                      <a:pt x="8561" y="17972"/>
                      <a:pt x="8685" y="18645"/>
                    </a:cubicBezTo>
                    <a:cubicBezTo>
                      <a:pt x="8823" y="19378"/>
                      <a:pt x="8830" y="20124"/>
                      <a:pt x="8910" y="20860"/>
                    </a:cubicBezTo>
                    <a:cubicBezTo>
                      <a:pt x="8985" y="21544"/>
                      <a:pt x="9144" y="22207"/>
                      <a:pt x="9386" y="22849"/>
                    </a:cubicBezTo>
                    <a:cubicBezTo>
                      <a:pt x="9890" y="24179"/>
                      <a:pt x="10643" y="25413"/>
                      <a:pt x="11335" y="26646"/>
                    </a:cubicBezTo>
                    <a:cubicBezTo>
                      <a:pt x="11480" y="26908"/>
                      <a:pt x="11628" y="27168"/>
                      <a:pt x="11773" y="27427"/>
                    </a:cubicBezTo>
                    <a:cubicBezTo>
                      <a:pt x="11559" y="27889"/>
                      <a:pt x="11534" y="28418"/>
                      <a:pt x="11738" y="28888"/>
                    </a:cubicBezTo>
                    <a:cubicBezTo>
                      <a:pt x="11740" y="28893"/>
                      <a:pt x="11743" y="28895"/>
                      <a:pt x="11747" y="28895"/>
                    </a:cubicBezTo>
                    <a:cubicBezTo>
                      <a:pt x="11754" y="28895"/>
                      <a:pt x="11764" y="28887"/>
                      <a:pt x="11759" y="28877"/>
                    </a:cubicBezTo>
                    <a:cubicBezTo>
                      <a:pt x="11621" y="28439"/>
                      <a:pt x="11641" y="27948"/>
                      <a:pt x="11828" y="27527"/>
                    </a:cubicBezTo>
                    <a:cubicBezTo>
                      <a:pt x="12077" y="27966"/>
                      <a:pt x="12322" y="28404"/>
                      <a:pt x="12564" y="28847"/>
                    </a:cubicBezTo>
                    <a:cubicBezTo>
                      <a:pt x="12636" y="28974"/>
                      <a:pt x="12703" y="29102"/>
                      <a:pt x="12771" y="29233"/>
                    </a:cubicBezTo>
                    <a:cubicBezTo>
                      <a:pt x="12730" y="29423"/>
                      <a:pt x="12685" y="29614"/>
                      <a:pt x="12654" y="29804"/>
                    </a:cubicBezTo>
                    <a:cubicBezTo>
                      <a:pt x="12564" y="30356"/>
                      <a:pt x="12640" y="31278"/>
                      <a:pt x="13258" y="31510"/>
                    </a:cubicBezTo>
                    <a:cubicBezTo>
                      <a:pt x="13279" y="32418"/>
                      <a:pt x="13341" y="33313"/>
                      <a:pt x="13483" y="34201"/>
                    </a:cubicBezTo>
                    <a:cubicBezTo>
                      <a:pt x="13479" y="34211"/>
                      <a:pt x="13479" y="34218"/>
                      <a:pt x="13486" y="34228"/>
                    </a:cubicBezTo>
                    <a:lnTo>
                      <a:pt x="13486" y="34232"/>
                    </a:lnTo>
                    <a:cubicBezTo>
                      <a:pt x="13590" y="34861"/>
                      <a:pt x="13728" y="35486"/>
                      <a:pt x="13926" y="36108"/>
                    </a:cubicBezTo>
                    <a:cubicBezTo>
                      <a:pt x="13927" y="36114"/>
                      <a:pt x="13932" y="36116"/>
                      <a:pt x="13937" y="36116"/>
                    </a:cubicBezTo>
                    <a:cubicBezTo>
                      <a:pt x="13944" y="36116"/>
                      <a:pt x="13951" y="36111"/>
                      <a:pt x="13950" y="36101"/>
                    </a:cubicBezTo>
                    <a:cubicBezTo>
                      <a:pt x="13808" y="35542"/>
                      <a:pt x="13693" y="34982"/>
                      <a:pt x="13604" y="34418"/>
                    </a:cubicBezTo>
                    <a:lnTo>
                      <a:pt x="13604" y="34418"/>
                    </a:lnTo>
                    <a:cubicBezTo>
                      <a:pt x="13701" y="34567"/>
                      <a:pt x="13794" y="34716"/>
                      <a:pt x="13863" y="34885"/>
                    </a:cubicBezTo>
                    <a:cubicBezTo>
                      <a:pt x="13963" y="35120"/>
                      <a:pt x="14029" y="35365"/>
                      <a:pt x="14063" y="35614"/>
                    </a:cubicBezTo>
                    <a:cubicBezTo>
                      <a:pt x="14065" y="35619"/>
                      <a:pt x="14070" y="35622"/>
                      <a:pt x="14075" y="35622"/>
                    </a:cubicBezTo>
                    <a:cubicBezTo>
                      <a:pt x="14080" y="35622"/>
                      <a:pt x="14084" y="35619"/>
                      <a:pt x="14084" y="35614"/>
                    </a:cubicBezTo>
                    <a:cubicBezTo>
                      <a:pt x="14056" y="35355"/>
                      <a:pt x="14001" y="35099"/>
                      <a:pt x="13908" y="34858"/>
                    </a:cubicBezTo>
                    <a:cubicBezTo>
                      <a:pt x="13829" y="34643"/>
                      <a:pt x="13722" y="34418"/>
                      <a:pt x="13576" y="34236"/>
                    </a:cubicBezTo>
                    <a:cubicBezTo>
                      <a:pt x="13500" y="33728"/>
                      <a:pt x="13449" y="33213"/>
                      <a:pt x="13414" y="32698"/>
                    </a:cubicBezTo>
                    <a:lnTo>
                      <a:pt x="13414" y="32698"/>
                    </a:lnTo>
                    <a:cubicBezTo>
                      <a:pt x="13502" y="32937"/>
                      <a:pt x="13763" y="33058"/>
                      <a:pt x="14008" y="33058"/>
                    </a:cubicBezTo>
                    <a:cubicBezTo>
                      <a:pt x="14012" y="33058"/>
                      <a:pt x="14015" y="33058"/>
                      <a:pt x="14018" y="33058"/>
                    </a:cubicBezTo>
                    <a:cubicBezTo>
                      <a:pt x="14149" y="33054"/>
                      <a:pt x="14274" y="33016"/>
                      <a:pt x="14391" y="32961"/>
                    </a:cubicBezTo>
                    <a:cubicBezTo>
                      <a:pt x="14395" y="32964"/>
                      <a:pt x="14398" y="32971"/>
                      <a:pt x="14402" y="32975"/>
                    </a:cubicBezTo>
                    <a:cubicBezTo>
                      <a:pt x="14740" y="33354"/>
                      <a:pt x="14775" y="33935"/>
                      <a:pt x="14817" y="34418"/>
                    </a:cubicBezTo>
                    <a:cubicBezTo>
                      <a:pt x="14862" y="34974"/>
                      <a:pt x="14862" y="35537"/>
                      <a:pt x="14817" y="36094"/>
                    </a:cubicBezTo>
                    <a:cubicBezTo>
                      <a:pt x="14814" y="36102"/>
                      <a:pt x="14821" y="36106"/>
                      <a:pt x="14828" y="36106"/>
                    </a:cubicBezTo>
                    <a:cubicBezTo>
                      <a:pt x="14834" y="36106"/>
                      <a:pt x="14839" y="36103"/>
                      <a:pt x="14841" y="36097"/>
                    </a:cubicBezTo>
                    <a:cubicBezTo>
                      <a:pt x="14916" y="35569"/>
                      <a:pt x="14941" y="35040"/>
                      <a:pt x="14913" y="34509"/>
                    </a:cubicBezTo>
                    <a:lnTo>
                      <a:pt x="14913" y="34509"/>
                    </a:lnTo>
                    <a:cubicBezTo>
                      <a:pt x="14962" y="34584"/>
                      <a:pt x="15010" y="34657"/>
                      <a:pt x="15051" y="34740"/>
                    </a:cubicBezTo>
                    <a:cubicBezTo>
                      <a:pt x="15117" y="34868"/>
                      <a:pt x="15169" y="35003"/>
                      <a:pt x="15203" y="35140"/>
                    </a:cubicBezTo>
                    <a:cubicBezTo>
                      <a:pt x="15283" y="35430"/>
                      <a:pt x="15300" y="35731"/>
                      <a:pt x="15255" y="36028"/>
                    </a:cubicBezTo>
                    <a:cubicBezTo>
                      <a:pt x="15253" y="36047"/>
                      <a:pt x="15269" y="36060"/>
                      <a:pt x="15283" y="36060"/>
                    </a:cubicBezTo>
                    <a:cubicBezTo>
                      <a:pt x="15292" y="36060"/>
                      <a:pt x="15301" y="36054"/>
                      <a:pt x="15303" y="36042"/>
                    </a:cubicBezTo>
                    <a:cubicBezTo>
                      <a:pt x="15359" y="35741"/>
                      <a:pt x="15351" y="35430"/>
                      <a:pt x="15286" y="35134"/>
                    </a:cubicBezTo>
                    <a:cubicBezTo>
                      <a:pt x="15221" y="34858"/>
                      <a:pt x="15103" y="34533"/>
                      <a:pt x="14903" y="34322"/>
                    </a:cubicBezTo>
                    <a:cubicBezTo>
                      <a:pt x="14903" y="34301"/>
                      <a:pt x="14903" y="34284"/>
                      <a:pt x="14900" y="34263"/>
                    </a:cubicBezTo>
                    <a:cubicBezTo>
                      <a:pt x="14862" y="33793"/>
                      <a:pt x="14813" y="33278"/>
                      <a:pt x="14495" y="32902"/>
                    </a:cubicBezTo>
                    <a:cubicBezTo>
                      <a:pt x="14634" y="32822"/>
                      <a:pt x="14782" y="32715"/>
                      <a:pt x="14879" y="32588"/>
                    </a:cubicBezTo>
                    <a:cubicBezTo>
                      <a:pt x="14886" y="32581"/>
                      <a:pt x="14882" y="32578"/>
                      <a:pt x="14886" y="32570"/>
                    </a:cubicBezTo>
                    <a:cubicBezTo>
                      <a:pt x="14951" y="32643"/>
                      <a:pt x="15034" y="32698"/>
                      <a:pt x="15128" y="32743"/>
                    </a:cubicBezTo>
                    <a:cubicBezTo>
                      <a:pt x="15327" y="32847"/>
                      <a:pt x="15476" y="32951"/>
                      <a:pt x="15594" y="33151"/>
                    </a:cubicBezTo>
                    <a:cubicBezTo>
                      <a:pt x="15749" y="33417"/>
                      <a:pt x="15877" y="33710"/>
                      <a:pt x="15987" y="34004"/>
                    </a:cubicBezTo>
                    <a:cubicBezTo>
                      <a:pt x="15939" y="34139"/>
                      <a:pt x="15929" y="34290"/>
                      <a:pt x="15911" y="34432"/>
                    </a:cubicBezTo>
                    <a:cubicBezTo>
                      <a:pt x="15895" y="34577"/>
                      <a:pt x="15884" y="34722"/>
                      <a:pt x="15874" y="34871"/>
                    </a:cubicBezTo>
                    <a:cubicBezTo>
                      <a:pt x="15856" y="35161"/>
                      <a:pt x="15839" y="35469"/>
                      <a:pt x="15898" y="35755"/>
                    </a:cubicBezTo>
                    <a:cubicBezTo>
                      <a:pt x="15899" y="35760"/>
                      <a:pt x="15903" y="35761"/>
                      <a:pt x="15906" y="35761"/>
                    </a:cubicBezTo>
                    <a:cubicBezTo>
                      <a:pt x="15911" y="35761"/>
                      <a:pt x="15915" y="35758"/>
                      <a:pt x="15915" y="35752"/>
                    </a:cubicBezTo>
                    <a:cubicBezTo>
                      <a:pt x="15946" y="35459"/>
                      <a:pt x="15929" y="35164"/>
                      <a:pt x="15957" y="34871"/>
                    </a:cubicBezTo>
                    <a:cubicBezTo>
                      <a:pt x="15970" y="34716"/>
                      <a:pt x="15987" y="34563"/>
                      <a:pt x="16011" y="34412"/>
                    </a:cubicBezTo>
                    <a:cubicBezTo>
                      <a:pt x="16026" y="34335"/>
                      <a:pt x="16040" y="34257"/>
                      <a:pt x="16053" y="34180"/>
                    </a:cubicBezTo>
                    <a:cubicBezTo>
                      <a:pt x="16064" y="34211"/>
                      <a:pt x="16077" y="34239"/>
                      <a:pt x="16084" y="34266"/>
                    </a:cubicBezTo>
                    <a:cubicBezTo>
                      <a:pt x="16229" y="34674"/>
                      <a:pt x="16326" y="35106"/>
                      <a:pt x="16319" y="35542"/>
                    </a:cubicBezTo>
                    <a:cubicBezTo>
                      <a:pt x="16319" y="35550"/>
                      <a:pt x="16325" y="35554"/>
                      <a:pt x="16331" y="35554"/>
                    </a:cubicBezTo>
                    <a:cubicBezTo>
                      <a:pt x="16337" y="35554"/>
                      <a:pt x="16343" y="35550"/>
                      <a:pt x="16343" y="35542"/>
                    </a:cubicBezTo>
                    <a:cubicBezTo>
                      <a:pt x="16440" y="34788"/>
                      <a:pt x="16139" y="34083"/>
                      <a:pt x="15842" y="33407"/>
                    </a:cubicBezTo>
                    <a:cubicBezTo>
                      <a:pt x="15721" y="33130"/>
                      <a:pt x="15594" y="32857"/>
                      <a:pt x="15324" y="32702"/>
                    </a:cubicBezTo>
                    <a:cubicBezTo>
                      <a:pt x="15165" y="32612"/>
                      <a:pt x="14993" y="32549"/>
                      <a:pt x="14906" y="32374"/>
                    </a:cubicBezTo>
                    <a:cubicBezTo>
                      <a:pt x="14827" y="32208"/>
                      <a:pt x="14854" y="32039"/>
                      <a:pt x="14913" y="31876"/>
                    </a:cubicBezTo>
                    <a:cubicBezTo>
                      <a:pt x="15096" y="32001"/>
                      <a:pt x="15300" y="32093"/>
                      <a:pt x="15493" y="32200"/>
                    </a:cubicBezTo>
                    <a:cubicBezTo>
                      <a:pt x="15925" y="32446"/>
                      <a:pt x="16150" y="32819"/>
                      <a:pt x="16375" y="33248"/>
                    </a:cubicBezTo>
                    <a:cubicBezTo>
                      <a:pt x="16537" y="33555"/>
                      <a:pt x="16689" y="33863"/>
                      <a:pt x="16831" y="34169"/>
                    </a:cubicBezTo>
                    <a:cubicBezTo>
                      <a:pt x="16820" y="34177"/>
                      <a:pt x="16810" y="34190"/>
                      <a:pt x="16810" y="34208"/>
                    </a:cubicBezTo>
                    <a:cubicBezTo>
                      <a:pt x="16782" y="34868"/>
                      <a:pt x="16802" y="35521"/>
                      <a:pt x="16893" y="36177"/>
                    </a:cubicBezTo>
                    <a:cubicBezTo>
                      <a:pt x="16893" y="36184"/>
                      <a:pt x="16898" y="36187"/>
                      <a:pt x="16904" y="36187"/>
                    </a:cubicBezTo>
                    <a:cubicBezTo>
                      <a:pt x="16912" y="36187"/>
                      <a:pt x="16922" y="36180"/>
                      <a:pt x="16920" y="36170"/>
                    </a:cubicBezTo>
                    <a:cubicBezTo>
                      <a:pt x="16882" y="35555"/>
                      <a:pt x="16872" y="34936"/>
                      <a:pt x="16899" y="34322"/>
                    </a:cubicBezTo>
                    <a:lnTo>
                      <a:pt x="16899" y="34322"/>
                    </a:lnTo>
                    <a:cubicBezTo>
                      <a:pt x="17148" y="34885"/>
                      <a:pt x="17349" y="35465"/>
                      <a:pt x="17466" y="36090"/>
                    </a:cubicBezTo>
                    <a:cubicBezTo>
                      <a:pt x="17467" y="36093"/>
                      <a:pt x="17471" y="36095"/>
                      <a:pt x="17473" y="36095"/>
                    </a:cubicBezTo>
                    <a:cubicBezTo>
                      <a:pt x="17477" y="36095"/>
                      <a:pt x="17480" y="36093"/>
                      <a:pt x="17480" y="36087"/>
                    </a:cubicBezTo>
                    <a:cubicBezTo>
                      <a:pt x="17445" y="35272"/>
                      <a:pt x="17107" y="34484"/>
                      <a:pt x="16761" y="33755"/>
                    </a:cubicBezTo>
                    <a:cubicBezTo>
                      <a:pt x="16592" y="33396"/>
                      <a:pt x="16426" y="33020"/>
                      <a:pt x="16205" y="32685"/>
                    </a:cubicBezTo>
                    <a:cubicBezTo>
                      <a:pt x="16011" y="32394"/>
                      <a:pt x="15763" y="32197"/>
                      <a:pt x="15459" y="32035"/>
                    </a:cubicBezTo>
                    <a:cubicBezTo>
                      <a:pt x="15193" y="31894"/>
                      <a:pt x="14916" y="31755"/>
                      <a:pt x="14726" y="31531"/>
                    </a:cubicBezTo>
                    <a:cubicBezTo>
                      <a:pt x="14841" y="31424"/>
                      <a:pt x="14951" y="31309"/>
                      <a:pt x="15048" y="31185"/>
                    </a:cubicBezTo>
                    <a:cubicBezTo>
                      <a:pt x="15128" y="31085"/>
                      <a:pt x="15200" y="30978"/>
                      <a:pt x="15265" y="30871"/>
                    </a:cubicBezTo>
                    <a:cubicBezTo>
                      <a:pt x="15310" y="30791"/>
                      <a:pt x="15356" y="30716"/>
                      <a:pt x="15380" y="30633"/>
                    </a:cubicBezTo>
                    <a:cubicBezTo>
                      <a:pt x="15455" y="30677"/>
                      <a:pt x="15531" y="30716"/>
                      <a:pt x="15611" y="30743"/>
                    </a:cubicBezTo>
                    <a:cubicBezTo>
                      <a:pt x="15611" y="30754"/>
                      <a:pt x="15614" y="30767"/>
                      <a:pt x="15621" y="30778"/>
                    </a:cubicBezTo>
                    <a:cubicBezTo>
                      <a:pt x="15939" y="31137"/>
                      <a:pt x="16022" y="31628"/>
                      <a:pt x="15936" y="32093"/>
                    </a:cubicBezTo>
                    <a:cubicBezTo>
                      <a:pt x="15934" y="32102"/>
                      <a:pt x="15939" y="32107"/>
                      <a:pt x="15946" y="32107"/>
                    </a:cubicBezTo>
                    <a:cubicBezTo>
                      <a:pt x="15951" y="32107"/>
                      <a:pt x="15957" y="32104"/>
                      <a:pt x="15960" y="32097"/>
                    </a:cubicBezTo>
                    <a:cubicBezTo>
                      <a:pt x="16056" y="31862"/>
                      <a:pt x="16067" y="31617"/>
                      <a:pt x="16015" y="31368"/>
                    </a:cubicBezTo>
                    <a:cubicBezTo>
                      <a:pt x="15970" y="31157"/>
                      <a:pt x="15880" y="30957"/>
                      <a:pt x="15749" y="30781"/>
                    </a:cubicBezTo>
                    <a:lnTo>
                      <a:pt x="15749" y="30781"/>
                    </a:lnTo>
                    <a:cubicBezTo>
                      <a:pt x="15823" y="30797"/>
                      <a:pt x="15899" y="30806"/>
                      <a:pt x="15978" y="30806"/>
                    </a:cubicBezTo>
                    <a:cubicBezTo>
                      <a:pt x="16069" y="30806"/>
                      <a:pt x="16162" y="30795"/>
                      <a:pt x="16260" y="30770"/>
                    </a:cubicBezTo>
                    <a:cubicBezTo>
                      <a:pt x="16381" y="30742"/>
                      <a:pt x="16487" y="30722"/>
                      <a:pt x="16588" y="30722"/>
                    </a:cubicBezTo>
                    <a:cubicBezTo>
                      <a:pt x="16719" y="30722"/>
                      <a:pt x="16842" y="30755"/>
                      <a:pt x="16982" y="30847"/>
                    </a:cubicBezTo>
                    <a:cubicBezTo>
                      <a:pt x="17155" y="30961"/>
                      <a:pt x="17300" y="31109"/>
                      <a:pt x="17476" y="31220"/>
                    </a:cubicBezTo>
                    <a:cubicBezTo>
                      <a:pt x="17617" y="31307"/>
                      <a:pt x="17796" y="31380"/>
                      <a:pt x="17964" y="31380"/>
                    </a:cubicBezTo>
                    <a:cubicBezTo>
                      <a:pt x="18095" y="31380"/>
                      <a:pt x="18219" y="31336"/>
                      <a:pt x="18312" y="31223"/>
                    </a:cubicBezTo>
                    <a:cubicBezTo>
                      <a:pt x="18315" y="31218"/>
                      <a:pt x="18311" y="31210"/>
                      <a:pt x="18307" y="31210"/>
                    </a:cubicBezTo>
                    <a:cubicBezTo>
                      <a:pt x="18305" y="31210"/>
                      <a:pt x="18304" y="31211"/>
                      <a:pt x="18302" y="31213"/>
                    </a:cubicBezTo>
                    <a:cubicBezTo>
                      <a:pt x="18203" y="31293"/>
                      <a:pt x="18101" y="31326"/>
                      <a:pt x="17999" y="31326"/>
                    </a:cubicBezTo>
                    <a:cubicBezTo>
                      <a:pt x="17711" y="31326"/>
                      <a:pt x="17426" y="31064"/>
                      <a:pt x="17217" y="30888"/>
                    </a:cubicBezTo>
                    <a:cubicBezTo>
                      <a:pt x="17019" y="30725"/>
                      <a:pt x="16807" y="30594"/>
                      <a:pt x="16559" y="30594"/>
                    </a:cubicBezTo>
                    <a:cubicBezTo>
                      <a:pt x="16513" y="30594"/>
                      <a:pt x="16465" y="30599"/>
                      <a:pt x="16416" y="30609"/>
                    </a:cubicBezTo>
                    <a:cubicBezTo>
                      <a:pt x="16260" y="30642"/>
                      <a:pt x="16117" y="30679"/>
                      <a:pt x="15966" y="30679"/>
                    </a:cubicBezTo>
                    <a:cubicBezTo>
                      <a:pt x="15914" y="30679"/>
                      <a:pt x="15860" y="30674"/>
                      <a:pt x="15804" y="30663"/>
                    </a:cubicBezTo>
                    <a:cubicBezTo>
                      <a:pt x="15597" y="30622"/>
                      <a:pt x="15407" y="30518"/>
                      <a:pt x="15248" y="30391"/>
                    </a:cubicBezTo>
                    <a:cubicBezTo>
                      <a:pt x="14913" y="30124"/>
                      <a:pt x="14702" y="29738"/>
                      <a:pt x="14498" y="29372"/>
                    </a:cubicBezTo>
                    <a:cubicBezTo>
                      <a:pt x="14485" y="29346"/>
                      <a:pt x="14463" y="29335"/>
                      <a:pt x="14441" y="29335"/>
                    </a:cubicBezTo>
                    <a:cubicBezTo>
                      <a:pt x="14419" y="29335"/>
                      <a:pt x="14397" y="29346"/>
                      <a:pt x="14381" y="29361"/>
                    </a:cubicBezTo>
                    <a:cubicBezTo>
                      <a:pt x="14284" y="28805"/>
                      <a:pt x="14098" y="28273"/>
                      <a:pt x="13915" y="27734"/>
                    </a:cubicBezTo>
                    <a:cubicBezTo>
                      <a:pt x="13894" y="27682"/>
                      <a:pt x="13877" y="27631"/>
                      <a:pt x="13859" y="27575"/>
                    </a:cubicBezTo>
                    <a:cubicBezTo>
                      <a:pt x="13870" y="27548"/>
                      <a:pt x="13880" y="27516"/>
                      <a:pt x="13880" y="27485"/>
                    </a:cubicBezTo>
                    <a:cubicBezTo>
                      <a:pt x="13880" y="27459"/>
                      <a:pt x="13854" y="27438"/>
                      <a:pt x="13829" y="27438"/>
                    </a:cubicBezTo>
                    <a:cubicBezTo>
                      <a:pt x="13824" y="27438"/>
                      <a:pt x="13819" y="27439"/>
                      <a:pt x="13814" y="27441"/>
                    </a:cubicBezTo>
                    <a:cubicBezTo>
                      <a:pt x="13776" y="27320"/>
                      <a:pt x="13739" y="27195"/>
                      <a:pt x="13701" y="27074"/>
                    </a:cubicBezTo>
                    <a:lnTo>
                      <a:pt x="13701" y="27074"/>
                    </a:lnTo>
                    <a:cubicBezTo>
                      <a:pt x="13714" y="27085"/>
                      <a:pt x="13728" y="27098"/>
                      <a:pt x="13742" y="27109"/>
                    </a:cubicBezTo>
                    <a:cubicBezTo>
                      <a:pt x="13744" y="27111"/>
                      <a:pt x="13746" y="27111"/>
                      <a:pt x="13747" y="27111"/>
                    </a:cubicBezTo>
                    <a:cubicBezTo>
                      <a:pt x="13754" y="27111"/>
                      <a:pt x="13761" y="27103"/>
                      <a:pt x="13752" y="27095"/>
                    </a:cubicBezTo>
                    <a:cubicBezTo>
                      <a:pt x="13732" y="27071"/>
                      <a:pt x="13711" y="27047"/>
                      <a:pt x="13690" y="27026"/>
                    </a:cubicBezTo>
                    <a:cubicBezTo>
                      <a:pt x="13639" y="26846"/>
                      <a:pt x="13594" y="26666"/>
                      <a:pt x="13559" y="26484"/>
                    </a:cubicBezTo>
                    <a:cubicBezTo>
                      <a:pt x="13473" y="26031"/>
                      <a:pt x="13438" y="25572"/>
                      <a:pt x="13373" y="25119"/>
                    </a:cubicBezTo>
                    <a:cubicBezTo>
                      <a:pt x="13245" y="24259"/>
                      <a:pt x="12934" y="23458"/>
                      <a:pt x="12592" y="22663"/>
                    </a:cubicBezTo>
                    <a:cubicBezTo>
                      <a:pt x="12236" y="21834"/>
                      <a:pt x="11880" y="21005"/>
                      <a:pt x="11379" y="20249"/>
                    </a:cubicBezTo>
                    <a:cubicBezTo>
                      <a:pt x="11362" y="20220"/>
                      <a:pt x="11341" y="20193"/>
                      <a:pt x="11321" y="20166"/>
                    </a:cubicBezTo>
                    <a:cubicBezTo>
                      <a:pt x="11514" y="19433"/>
                      <a:pt x="11549" y="18673"/>
                      <a:pt x="11244" y="17969"/>
                    </a:cubicBezTo>
                    <a:cubicBezTo>
                      <a:pt x="11096" y="17620"/>
                      <a:pt x="10889" y="17298"/>
                      <a:pt x="10723" y="16956"/>
                    </a:cubicBezTo>
                    <a:cubicBezTo>
                      <a:pt x="10519" y="16542"/>
                      <a:pt x="10433" y="16116"/>
                      <a:pt x="10423" y="15654"/>
                    </a:cubicBezTo>
                    <a:cubicBezTo>
                      <a:pt x="10409" y="14935"/>
                      <a:pt x="10429" y="14238"/>
                      <a:pt x="10208" y="13543"/>
                    </a:cubicBezTo>
                    <a:cubicBezTo>
                      <a:pt x="10025" y="12970"/>
                      <a:pt x="9704" y="12455"/>
                      <a:pt x="9210" y="12103"/>
                    </a:cubicBezTo>
                    <a:cubicBezTo>
                      <a:pt x="9138" y="11809"/>
                      <a:pt x="9044" y="11523"/>
                      <a:pt x="8940" y="11239"/>
                    </a:cubicBezTo>
                    <a:cubicBezTo>
                      <a:pt x="9109" y="11049"/>
                      <a:pt x="9245" y="10786"/>
                      <a:pt x="9337" y="10520"/>
                    </a:cubicBezTo>
                    <a:cubicBezTo>
                      <a:pt x="9711" y="10873"/>
                      <a:pt x="9701" y="11494"/>
                      <a:pt x="9980" y="11913"/>
                    </a:cubicBezTo>
                    <a:cubicBezTo>
                      <a:pt x="10284" y="12362"/>
                      <a:pt x="10771" y="12669"/>
                      <a:pt x="10865" y="13235"/>
                    </a:cubicBezTo>
                    <a:cubicBezTo>
                      <a:pt x="10865" y="13241"/>
                      <a:pt x="10868" y="13244"/>
                      <a:pt x="10871" y="13244"/>
                    </a:cubicBezTo>
                    <a:cubicBezTo>
                      <a:pt x="10876" y="13244"/>
                      <a:pt x="10882" y="13240"/>
                      <a:pt x="10882" y="13235"/>
                    </a:cubicBezTo>
                    <a:cubicBezTo>
                      <a:pt x="10941" y="12669"/>
                      <a:pt x="10326" y="12275"/>
                      <a:pt x="10060" y="11847"/>
                    </a:cubicBezTo>
                    <a:cubicBezTo>
                      <a:pt x="9776" y="11391"/>
                      <a:pt x="9790" y="10769"/>
                      <a:pt x="9379" y="10400"/>
                    </a:cubicBezTo>
                    <a:cubicBezTo>
                      <a:pt x="9407" y="10303"/>
                      <a:pt x="9431" y="10206"/>
                      <a:pt x="9449" y="10113"/>
                    </a:cubicBezTo>
                    <a:cubicBezTo>
                      <a:pt x="9531" y="9695"/>
                      <a:pt x="9490" y="9263"/>
                      <a:pt x="9410" y="8849"/>
                    </a:cubicBezTo>
                    <a:cubicBezTo>
                      <a:pt x="9320" y="8382"/>
                      <a:pt x="9186" y="7923"/>
                      <a:pt x="9027" y="7478"/>
                    </a:cubicBezTo>
                    <a:cubicBezTo>
                      <a:pt x="8954" y="7277"/>
                      <a:pt x="8875" y="7080"/>
                      <a:pt x="8792" y="6883"/>
                    </a:cubicBezTo>
                    <a:cubicBezTo>
                      <a:pt x="8709" y="6693"/>
                      <a:pt x="8636" y="6479"/>
                      <a:pt x="8502" y="6323"/>
                    </a:cubicBezTo>
                    <a:cubicBezTo>
                      <a:pt x="8494" y="6315"/>
                      <a:pt x="8485" y="6311"/>
                      <a:pt x="8476" y="6311"/>
                    </a:cubicBezTo>
                    <a:cubicBezTo>
                      <a:pt x="8453" y="6311"/>
                      <a:pt x="8432" y="6336"/>
                      <a:pt x="8440" y="6358"/>
                    </a:cubicBezTo>
                    <a:cubicBezTo>
                      <a:pt x="8478" y="6537"/>
                      <a:pt x="8578" y="6697"/>
                      <a:pt x="8653" y="6862"/>
                    </a:cubicBezTo>
                    <a:cubicBezTo>
                      <a:pt x="8747" y="7076"/>
                      <a:pt x="8833" y="7291"/>
                      <a:pt x="8910" y="7508"/>
                    </a:cubicBezTo>
                    <a:cubicBezTo>
                      <a:pt x="9051" y="7902"/>
                      <a:pt x="9168" y="8299"/>
                      <a:pt x="9258" y="8707"/>
                    </a:cubicBezTo>
                    <a:cubicBezTo>
                      <a:pt x="9358" y="9156"/>
                      <a:pt x="9438" y="9626"/>
                      <a:pt x="9355" y="10089"/>
                    </a:cubicBezTo>
                    <a:cubicBezTo>
                      <a:pt x="9337" y="10175"/>
                      <a:pt x="9313" y="10258"/>
                      <a:pt x="9286" y="10338"/>
                    </a:cubicBezTo>
                    <a:cubicBezTo>
                      <a:pt x="9285" y="10338"/>
                      <a:pt x="9283" y="10338"/>
                      <a:pt x="9282" y="10338"/>
                    </a:cubicBezTo>
                    <a:cubicBezTo>
                      <a:pt x="9240" y="10338"/>
                      <a:pt x="9211" y="10404"/>
                      <a:pt x="9248" y="10441"/>
                    </a:cubicBezTo>
                    <a:cubicBezTo>
                      <a:pt x="9144" y="10697"/>
                      <a:pt x="9006" y="10935"/>
                      <a:pt x="8923" y="11198"/>
                    </a:cubicBezTo>
                    <a:cubicBezTo>
                      <a:pt x="8819" y="10928"/>
                      <a:pt x="8709" y="10659"/>
                      <a:pt x="8595" y="10396"/>
                    </a:cubicBezTo>
                    <a:cubicBezTo>
                      <a:pt x="8588" y="10372"/>
                      <a:pt x="8571" y="10365"/>
                      <a:pt x="8553" y="10362"/>
                    </a:cubicBezTo>
                    <a:cubicBezTo>
                      <a:pt x="8730" y="8862"/>
                      <a:pt x="8636" y="7322"/>
                      <a:pt x="8315" y="5833"/>
                    </a:cubicBezTo>
                    <a:lnTo>
                      <a:pt x="8315" y="5833"/>
                    </a:lnTo>
                    <a:cubicBezTo>
                      <a:pt x="8325" y="5836"/>
                      <a:pt x="8333" y="5843"/>
                      <a:pt x="8343" y="5847"/>
                    </a:cubicBezTo>
                    <a:cubicBezTo>
                      <a:pt x="8408" y="5877"/>
                      <a:pt x="8474" y="5909"/>
                      <a:pt x="8540" y="5930"/>
                    </a:cubicBezTo>
                    <a:cubicBezTo>
                      <a:pt x="8636" y="5964"/>
                      <a:pt x="8740" y="5981"/>
                      <a:pt x="8843" y="5992"/>
                    </a:cubicBezTo>
                    <a:cubicBezTo>
                      <a:pt x="8930" y="6064"/>
                      <a:pt x="9006" y="6144"/>
                      <a:pt x="9079" y="6251"/>
                    </a:cubicBezTo>
                    <a:cubicBezTo>
                      <a:pt x="9175" y="6392"/>
                      <a:pt x="9262" y="6541"/>
                      <a:pt x="9348" y="6690"/>
                    </a:cubicBezTo>
                    <a:cubicBezTo>
                      <a:pt x="9548" y="7025"/>
                      <a:pt x="9755" y="7356"/>
                      <a:pt x="9946" y="7698"/>
                    </a:cubicBezTo>
                    <a:cubicBezTo>
                      <a:pt x="10374" y="8468"/>
                      <a:pt x="10370" y="9281"/>
                      <a:pt x="10319" y="10137"/>
                    </a:cubicBezTo>
                    <a:cubicBezTo>
                      <a:pt x="10319" y="10144"/>
                      <a:pt x="10325" y="10148"/>
                      <a:pt x="10331" y="10148"/>
                    </a:cubicBezTo>
                    <a:cubicBezTo>
                      <a:pt x="10337" y="10148"/>
                      <a:pt x="10343" y="10144"/>
                      <a:pt x="10343" y="10137"/>
                    </a:cubicBezTo>
                    <a:cubicBezTo>
                      <a:pt x="10402" y="9681"/>
                      <a:pt x="10460" y="9219"/>
                      <a:pt x="10415" y="8758"/>
                    </a:cubicBezTo>
                    <a:cubicBezTo>
                      <a:pt x="10370" y="8344"/>
                      <a:pt x="10232" y="7968"/>
                      <a:pt x="10036" y="7602"/>
                    </a:cubicBezTo>
                    <a:cubicBezTo>
                      <a:pt x="9825" y="7208"/>
                      <a:pt x="9597" y="6824"/>
                      <a:pt x="9376" y="6434"/>
                    </a:cubicBezTo>
                    <a:cubicBezTo>
                      <a:pt x="9293" y="6292"/>
                      <a:pt x="9203" y="6123"/>
                      <a:pt x="9085" y="5981"/>
                    </a:cubicBezTo>
                    <a:cubicBezTo>
                      <a:pt x="9275" y="5950"/>
                      <a:pt x="9458" y="5864"/>
                      <a:pt x="9589" y="5719"/>
                    </a:cubicBezTo>
                    <a:cubicBezTo>
                      <a:pt x="9935" y="5329"/>
                      <a:pt x="9731" y="4831"/>
                      <a:pt x="9486" y="4441"/>
                    </a:cubicBezTo>
                    <a:cubicBezTo>
                      <a:pt x="9486" y="4378"/>
                      <a:pt x="9483" y="4316"/>
                      <a:pt x="9479" y="4251"/>
                    </a:cubicBezTo>
                    <a:cubicBezTo>
                      <a:pt x="9479" y="4245"/>
                      <a:pt x="9475" y="4243"/>
                      <a:pt x="9471" y="4243"/>
                    </a:cubicBezTo>
                    <a:cubicBezTo>
                      <a:pt x="9466" y="4243"/>
                      <a:pt x="9462" y="4245"/>
                      <a:pt x="9462" y="4251"/>
                    </a:cubicBezTo>
                    <a:cubicBezTo>
                      <a:pt x="9458" y="4296"/>
                      <a:pt x="9455" y="4344"/>
                      <a:pt x="9452" y="4389"/>
                    </a:cubicBezTo>
                    <a:cubicBezTo>
                      <a:pt x="9420" y="4344"/>
                      <a:pt x="9393" y="4302"/>
                      <a:pt x="9366" y="4261"/>
                    </a:cubicBezTo>
                    <a:cubicBezTo>
                      <a:pt x="9363" y="4258"/>
                      <a:pt x="9361" y="4257"/>
                      <a:pt x="9358" y="4257"/>
                    </a:cubicBezTo>
                    <a:cubicBezTo>
                      <a:pt x="9352" y="4257"/>
                      <a:pt x="9346" y="4264"/>
                      <a:pt x="9348" y="4272"/>
                    </a:cubicBezTo>
                    <a:cubicBezTo>
                      <a:pt x="9379" y="4323"/>
                      <a:pt x="9414" y="4382"/>
                      <a:pt x="9444" y="4441"/>
                    </a:cubicBezTo>
                    <a:cubicBezTo>
                      <a:pt x="9434" y="4527"/>
                      <a:pt x="9417" y="4613"/>
                      <a:pt x="9379" y="4689"/>
                    </a:cubicBezTo>
                    <a:cubicBezTo>
                      <a:pt x="9317" y="4828"/>
                      <a:pt x="9196" y="4903"/>
                      <a:pt x="9065" y="4970"/>
                    </a:cubicBezTo>
                    <a:cubicBezTo>
                      <a:pt x="8923" y="5038"/>
                      <a:pt x="8778" y="5101"/>
                      <a:pt x="8633" y="5166"/>
                    </a:cubicBezTo>
                    <a:cubicBezTo>
                      <a:pt x="8706" y="5024"/>
                      <a:pt x="8750" y="4869"/>
                      <a:pt x="8768" y="4737"/>
                    </a:cubicBezTo>
                    <a:cubicBezTo>
                      <a:pt x="8813" y="4385"/>
                      <a:pt x="8730" y="4037"/>
                      <a:pt x="8581" y="3715"/>
                    </a:cubicBezTo>
                    <a:cubicBezTo>
                      <a:pt x="8294" y="3100"/>
                      <a:pt x="7762" y="2627"/>
                      <a:pt x="7127" y="2409"/>
                    </a:cubicBezTo>
                    <a:cubicBezTo>
                      <a:pt x="6878" y="1895"/>
                      <a:pt x="6581" y="1400"/>
                      <a:pt x="6115" y="1059"/>
                    </a:cubicBezTo>
                    <a:cubicBezTo>
                      <a:pt x="5555" y="644"/>
                      <a:pt x="4822" y="382"/>
                      <a:pt x="4152" y="206"/>
                    </a:cubicBezTo>
                    <a:cubicBezTo>
                      <a:pt x="3666" y="78"/>
                      <a:pt x="3158" y="0"/>
                      <a:pt x="26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9"/>
              <p:cNvSpPr/>
              <p:nvPr/>
            </p:nvSpPr>
            <p:spPr>
              <a:xfrm>
                <a:off x="4224118" y="1438903"/>
                <a:ext cx="152308" cy="230286"/>
              </a:xfrm>
              <a:custGeom>
                <a:avLst/>
                <a:gdLst/>
                <a:ahLst/>
                <a:cxnLst/>
                <a:rect l="l" t="t" r="r" b="b"/>
                <a:pathLst>
                  <a:path w="3523" h="5327" extrusionOk="0">
                    <a:moveTo>
                      <a:pt x="74" y="0"/>
                    </a:moveTo>
                    <a:cubicBezTo>
                      <a:pt x="38" y="0"/>
                      <a:pt x="1" y="33"/>
                      <a:pt x="12" y="76"/>
                    </a:cubicBezTo>
                    <a:cubicBezTo>
                      <a:pt x="150" y="539"/>
                      <a:pt x="492" y="887"/>
                      <a:pt x="855" y="1223"/>
                    </a:cubicBezTo>
                    <a:cubicBezTo>
                      <a:pt x="852" y="1306"/>
                      <a:pt x="858" y="1389"/>
                      <a:pt x="858" y="1472"/>
                    </a:cubicBezTo>
                    <a:cubicBezTo>
                      <a:pt x="862" y="1606"/>
                      <a:pt x="865" y="1745"/>
                      <a:pt x="865" y="1879"/>
                    </a:cubicBezTo>
                    <a:cubicBezTo>
                      <a:pt x="872" y="2152"/>
                      <a:pt x="879" y="2425"/>
                      <a:pt x="889" y="2698"/>
                    </a:cubicBezTo>
                    <a:cubicBezTo>
                      <a:pt x="900" y="3047"/>
                      <a:pt x="889" y="3478"/>
                      <a:pt x="1197" y="3714"/>
                    </a:cubicBezTo>
                    <a:cubicBezTo>
                      <a:pt x="1199" y="3716"/>
                      <a:pt x="1201" y="3717"/>
                      <a:pt x="1204" y="3717"/>
                    </a:cubicBezTo>
                    <a:cubicBezTo>
                      <a:pt x="1213" y="3717"/>
                      <a:pt x="1223" y="3704"/>
                      <a:pt x="1214" y="3696"/>
                    </a:cubicBezTo>
                    <a:cubicBezTo>
                      <a:pt x="893" y="3424"/>
                      <a:pt x="959" y="2923"/>
                      <a:pt x="962" y="2546"/>
                    </a:cubicBezTo>
                    <a:cubicBezTo>
                      <a:pt x="965" y="2308"/>
                      <a:pt x="965" y="2069"/>
                      <a:pt x="962" y="1828"/>
                    </a:cubicBezTo>
                    <a:cubicBezTo>
                      <a:pt x="959" y="1668"/>
                      <a:pt x="972" y="1493"/>
                      <a:pt x="965" y="1323"/>
                    </a:cubicBezTo>
                    <a:lnTo>
                      <a:pt x="965" y="1323"/>
                    </a:lnTo>
                    <a:cubicBezTo>
                      <a:pt x="1072" y="1423"/>
                      <a:pt x="1179" y="1520"/>
                      <a:pt x="1283" y="1620"/>
                    </a:cubicBezTo>
                    <a:cubicBezTo>
                      <a:pt x="1318" y="2076"/>
                      <a:pt x="1387" y="2529"/>
                      <a:pt x="1490" y="2974"/>
                    </a:cubicBezTo>
                    <a:cubicBezTo>
                      <a:pt x="1605" y="3465"/>
                      <a:pt x="1746" y="3963"/>
                      <a:pt x="1964" y="4415"/>
                    </a:cubicBezTo>
                    <a:cubicBezTo>
                      <a:pt x="1966" y="4419"/>
                      <a:pt x="1969" y="4420"/>
                      <a:pt x="1972" y="4420"/>
                    </a:cubicBezTo>
                    <a:cubicBezTo>
                      <a:pt x="1978" y="4420"/>
                      <a:pt x="1983" y="4415"/>
                      <a:pt x="1981" y="4408"/>
                    </a:cubicBezTo>
                    <a:cubicBezTo>
                      <a:pt x="1833" y="3934"/>
                      <a:pt x="1673" y="3468"/>
                      <a:pt x="1570" y="2981"/>
                    </a:cubicBezTo>
                    <a:cubicBezTo>
                      <a:pt x="1484" y="2570"/>
                      <a:pt x="1425" y="2148"/>
                      <a:pt x="1391" y="1731"/>
                    </a:cubicBezTo>
                    <a:lnTo>
                      <a:pt x="1391" y="1731"/>
                    </a:lnTo>
                    <a:cubicBezTo>
                      <a:pt x="1515" y="1858"/>
                      <a:pt x="1629" y="1993"/>
                      <a:pt x="1722" y="2139"/>
                    </a:cubicBezTo>
                    <a:cubicBezTo>
                      <a:pt x="1860" y="2349"/>
                      <a:pt x="1950" y="2577"/>
                      <a:pt x="1981" y="2829"/>
                    </a:cubicBezTo>
                    <a:cubicBezTo>
                      <a:pt x="2019" y="3157"/>
                      <a:pt x="1971" y="3492"/>
                      <a:pt x="2008" y="3821"/>
                    </a:cubicBezTo>
                    <a:cubicBezTo>
                      <a:pt x="2067" y="4366"/>
                      <a:pt x="2268" y="4892"/>
                      <a:pt x="2606" y="5323"/>
                    </a:cubicBezTo>
                    <a:cubicBezTo>
                      <a:pt x="2609" y="5326"/>
                      <a:pt x="2612" y="5327"/>
                      <a:pt x="2615" y="5327"/>
                    </a:cubicBezTo>
                    <a:cubicBezTo>
                      <a:pt x="2624" y="5327"/>
                      <a:pt x="2632" y="5316"/>
                      <a:pt x="2627" y="5306"/>
                    </a:cubicBezTo>
                    <a:cubicBezTo>
                      <a:pt x="2285" y="4743"/>
                      <a:pt x="2085" y="4138"/>
                      <a:pt x="2095" y="3475"/>
                    </a:cubicBezTo>
                    <a:cubicBezTo>
                      <a:pt x="2095" y="3341"/>
                      <a:pt x="2099" y="3209"/>
                      <a:pt x="2095" y="3085"/>
                    </a:cubicBezTo>
                    <a:lnTo>
                      <a:pt x="2095" y="3085"/>
                    </a:lnTo>
                    <a:cubicBezTo>
                      <a:pt x="2220" y="3196"/>
                      <a:pt x="2354" y="3292"/>
                      <a:pt x="2478" y="3403"/>
                    </a:cubicBezTo>
                    <a:cubicBezTo>
                      <a:pt x="2614" y="3520"/>
                      <a:pt x="2741" y="3648"/>
                      <a:pt x="2858" y="3783"/>
                    </a:cubicBezTo>
                    <a:cubicBezTo>
                      <a:pt x="2979" y="3918"/>
                      <a:pt x="3090" y="4059"/>
                      <a:pt x="3190" y="4208"/>
                    </a:cubicBezTo>
                    <a:cubicBezTo>
                      <a:pt x="3293" y="4360"/>
                      <a:pt x="3373" y="4532"/>
                      <a:pt x="3484" y="4674"/>
                    </a:cubicBezTo>
                    <a:cubicBezTo>
                      <a:pt x="3488" y="4680"/>
                      <a:pt x="3495" y="4684"/>
                      <a:pt x="3501" y="4684"/>
                    </a:cubicBezTo>
                    <a:cubicBezTo>
                      <a:pt x="3512" y="4684"/>
                      <a:pt x="3523" y="4675"/>
                      <a:pt x="3518" y="4660"/>
                    </a:cubicBezTo>
                    <a:cubicBezTo>
                      <a:pt x="3470" y="4491"/>
                      <a:pt x="3360" y="4328"/>
                      <a:pt x="3266" y="4180"/>
                    </a:cubicBezTo>
                    <a:cubicBezTo>
                      <a:pt x="3166" y="4025"/>
                      <a:pt x="3059" y="3876"/>
                      <a:pt x="2945" y="3738"/>
                    </a:cubicBezTo>
                    <a:cubicBezTo>
                      <a:pt x="2827" y="3593"/>
                      <a:pt x="2703" y="3458"/>
                      <a:pt x="2568" y="3333"/>
                    </a:cubicBezTo>
                    <a:cubicBezTo>
                      <a:pt x="2434" y="3202"/>
                      <a:pt x="2292" y="3071"/>
                      <a:pt x="2129" y="2978"/>
                    </a:cubicBezTo>
                    <a:cubicBezTo>
                      <a:pt x="2122" y="2974"/>
                      <a:pt x="2114" y="2972"/>
                      <a:pt x="2105" y="2972"/>
                    </a:cubicBezTo>
                    <a:cubicBezTo>
                      <a:pt x="2100" y="2972"/>
                      <a:pt x="2094" y="2973"/>
                      <a:pt x="2088" y="2974"/>
                    </a:cubicBezTo>
                    <a:cubicBezTo>
                      <a:pt x="2070" y="2663"/>
                      <a:pt x="2008" y="2370"/>
                      <a:pt x="1822" y="2080"/>
                    </a:cubicBezTo>
                    <a:cubicBezTo>
                      <a:pt x="1694" y="1879"/>
                      <a:pt x="1539" y="1707"/>
                      <a:pt x="1377" y="1537"/>
                    </a:cubicBezTo>
                    <a:cubicBezTo>
                      <a:pt x="1377" y="1513"/>
                      <a:pt x="1373" y="1489"/>
                      <a:pt x="1370" y="1465"/>
                    </a:cubicBezTo>
                    <a:cubicBezTo>
                      <a:pt x="1367" y="1434"/>
                      <a:pt x="1344" y="1419"/>
                      <a:pt x="1320" y="1419"/>
                    </a:cubicBezTo>
                    <a:cubicBezTo>
                      <a:pt x="1304" y="1419"/>
                      <a:pt x="1288" y="1426"/>
                      <a:pt x="1280" y="1440"/>
                    </a:cubicBezTo>
                    <a:cubicBezTo>
                      <a:pt x="1179" y="1343"/>
                      <a:pt x="1080" y="1247"/>
                      <a:pt x="979" y="1150"/>
                    </a:cubicBezTo>
                    <a:cubicBezTo>
                      <a:pt x="969" y="1136"/>
                      <a:pt x="959" y="1123"/>
                      <a:pt x="945" y="1112"/>
                    </a:cubicBezTo>
                    <a:lnTo>
                      <a:pt x="945" y="1102"/>
                    </a:lnTo>
                    <a:cubicBezTo>
                      <a:pt x="941" y="1081"/>
                      <a:pt x="924" y="1074"/>
                      <a:pt x="906" y="1071"/>
                    </a:cubicBezTo>
                    <a:cubicBezTo>
                      <a:pt x="589" y="756"/>
                      <a:pt x="334" y="431"/>
                      <a:pt x="122" y="31"/>
                    </a:cubicBezTo>
                    <a:cubicBezTo>
                      <a:pt x="112" y="10"/>
                      <a:pt x="93" y="0"/>
                      <a:pt x="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29"/>
              <p:cNvSpPr/>
              <p:nvPr/>
            </p:nvSpPr>
            <p:spPr>
              <a:xfrm>
                <a:off x="4218109" y="1417806"/>
                <a:ext cx="215687" cy="160167"/>
              </a:xfrm>
              <a:custGeom>
                <a:avLst/>
                <a:gdLst/>
                <a:ahLst/>
                <a:cxnLst/>
                <a:rect l="l" t="t" r="r" b="b"/>
                <a:pathLst>
                  <a:path w="4989" h="3705" extrusionOk="0">
                    <a:moveTo>
                      <a:pt x="853" y="1"/>
                    </a:moveTo>
                    <a:cubicBezTo>
                      <a:pt x="700" y="1"/>
                      <a:pt x="550" y="24"/>
                      <a:pt x="417" y="80"/>
                    </a:cubicBezTo>
                    <a:cubicBezTo>
                      <a:pt x="403" y="84"/>
                      <a:pt x="393" y="95"/>
                      <a:pt x="390" y="108"/>
                    </a:cubicBezTo>
                    <a:cubicBezTo>
                      <a:pt x="282" y="66"/>
                      <a:pt x="178" y="39"/>
                      <a:pt x="75" y="28"/>
                    </a:cubicBezTo>
                    <a:cubicBezTo>
                      <a:pt x="72" y="28"/>
                      <a:pt x="70" y="28"/>
                      <a:pt x="68" y="28"/>
                    </a:cubicBezTo>
                    <a:cubicBezTo>
                      <a:pt x="15" y="28"/>
                      <a:pt x="1" y="109"/>
                      <a:pt x="44" y="132"/>
                    </a:cubicBezTo>
                    <a:cubicBezTo>
                      <a:pt x="248" y="243"/>
                      <a:pt x="476" y="298"/>
                      <a:pt x="680" y="409"/>
                    </a:cubicBezTo>
                    <a:cubicBezTo>
                      <a:pt x="876" y="516"/>
                      <a:pt x="1066" y="640"/>
                      <a:pt x="1239" y="785"/>
                    </a:cubicBezTo>
                    <a:cubicBezTo>
                      <a:pt x="1623" y="1106"/>
                      <a:pt x="1899" y="1507"/>
                      <a:pt x="2161" y="1928"/>
                    </a:cubicBezTo>
                    <a:cubicBezTo>
                      <a:pt x="2566" y="2569"/>
                      <a:pt x="3134" y="3432"/>
                      <a:pt x="3990" y="3432"/>
                    </a:cubicBezTo>
                    <a:cubicBezTo>
                      <a:pt x="3996" y="3432"/>
                      <a:pt x="4003" y="3432"/>
                      <a:pt x="4009" y="3432"/>
                    </a:cubicBezTo>
                    <a:cubicBezTo>
                      <a:pt x="4020" y="3432"/>
                      <a:pt x="4023" y="3414"/>
                      <a:pt x="4013" y="3411"/>
                    </a:cubicBezTo>
                    <a:cubicBezTo>
                      <a:pt x="3022" y="3224"/>
                      <a:pt x="2603" y="2367"/>
                      <a:pt x="2103" y="1597"/>
                    </a:cubicBezTo>
                    <a:lnTo>
                      <a:pt x="2103" y="1597"/>
                    </a:lnTo>
                    <a:cubicBezTo>
                      <a:pt x="2182" y="1618"/>
                      <a:pt x="2265" y="1635"/>
                      <a:pt x="2341" y="1659"/>
                    </a:cubicBezTo>
                    <a:cubicBezTo>
                      <a:pt x="2496" y="1711"/>
                      <a:pt x="2641" y="1777"/>
                      <a:pt x="2783" y="1852"/>
                    </a:cubicBezTo>
                    <a:cubicBezTo>
                      <a:pt x="3056" y="1997"/>
                      <a:pt x="3305" y="2174"/>
                      <a:pt x="3540" y="2370"/>
                    </a:cubicBezTo>
                    <a:cubicBezTo>
                      <a:pt x="4038" y="2785"/>
                      <a:pt x="4452" y="3303"/>
                      <a:pt x="4963" y="3701"/>
                    </a:cubicBezTo>
                    <a:cubicBezTo>
                      <a:pt x="4966" y="3703"/>
                      <a:pt x="4969" y="3704"/>
                      <a:pt x="4972" y="3704"/>
                    </a:cubicBezTo>
                    <a:cubicBezTo>
                      <a:pt x="4982" y="3704"/>
                      <a:pt x="4988" y="3694"/>
                      <a:pt x="4980" y="3684"/>
                    </a:cubicBezTo>
                    <a:cubicBezTo>
                      <a:pt x="4746" y="3432"/>
                      <a:pt x="4500" y="3193"/>
                      <a:pt x="4258" y="2944"/>
                    </a:cubicBezTo>
                    <a:cubicBezTo>
                      <a:pt x="4017" y="2695"/>
                      <a:pt x="3771" y="2450"/>
                      <a:pt x="3505" y="2225"/>
                    </a:cubicBezTo>
                    <a:cubicBezTo>
                      <a:pt x="3277" y="2035"/>
                      <a:pt x="3035" y="1863"/>
                      <a:pt x="2773" y="1725"/>
                    </a:cubicBezTo>
                    <a:cubicBezTo>
                      <a:pt x="2549" y="1608"/>
                      <a:pt x="2262" y="1463"/>
                      <a:pt x="2002" y="1448"/>
                    </a:cubicBezTo>
                    <a:cubicBezTo>
                      <a:pt x="1774" y="1120"/>
                      <a:pt x="1512" y="827"/>
                      <a:pt x="1194" y="581"/>
                    </a:cubicBezTo>
                    <a:cubicBezTo>
                      <a:pt x="1018" y="447"/>
                      <a:pt x="797" y="294"/>
                      <a:pt x="569" y="184"/>
                    </a:cubicBezTo>
                    <a:cubicBezTo>
                      <a:pt x="677" y="171"/>
                      <a:pt x="786" y="156"/>
                      <a:pt x="897" y="156"/>
                    </a:cubicBezTo>
                    <a:cubicBezTo>
                      <a:pt x="910" y="156"/>
                      <a:pt x="923" y="156"/>
                      <a:pt x="935" y="157"/>
                    </a:cubicBezTo>
                    <a:cubicBezTo>
                      <a:pt x="1108" y="160"/>
                      <a:pt x="1284" y="194"/>
                      <a:pt x="1450" y="253"/>
                    </a:cubicBezTo>
                    <a:cubicBezTo>
                      <a:pt x="1785" y="374"/>
                      <a:pt x="2016" y="647"/>
                      <a:pt x="2341" y="782"/>
                    </a:cubicBezTo>
                    <a:cubicBezTo>
                      <a:pt x="2514" y="851"/>
                      <a:pt x="2700" y="882"/>
                      <a:pt x="2887" y="910"/>
                    </a:cubicBezTo>
                    <a:cubicBezTo>
                      <a:pt x="2898" y="919"/>
                      <a:pt x="2908" y="934"/>
                      <a:pt x="2918" y="944"/>
                    </a:cubicBezTo>
                    <a:cubicBezTo>
                      <a:pt x="2973" y="1002"/>
                      <a:pt x="3029" y="1058"/>
                      <a:pt x="3084" y="1113"/>
                    </a:cubicBezTo>
                    <a:cubicBezTo>
                      <a:pt x="3194" y="1217"/>
                      <a:pt x="3312" y="1317"/>
                      <a:pt x="3437" y="1410"/>
                    </a:cubicBezTo>
                    <a:cubicBezTo>
                      <a:pt x="3441" y="1414"/>
                      <a:pt x="3446" y="1416"/>
                      <a:pt x="3450" y="1416"/>
                    </a:cubicBezTo>
                    <a:cubicBezTo>
                      <a:pt x="3471" y="1416"/>
                      <a:pt x="3490" y="1383"/>
                      <a:pt x="3470" y="1366"/>
                    </a:cubicBezTo>
                    <a:cubicBezTo>
                      <a:pt x="3354" y="1272"/>
                      <a:pt x="3239" y="1168"/>
                      <a:pt x="3136" y="1061"/>
                    </a:cubicBezTo>
                    <a:cubicBezTo>
                      <a:pt x="3094" y="1016"/>
                      <a:pt x="3053" y="972"/>
                      <a:pt x="3011" y="927"/>
                    </a:cubicBezTo>
                    <a:lnTo>
                      <a:pt x="3011" y="927"/>
                    </a:lnTo>
                    <a:cubicBezTo>
                      <a:pt x="3329" y="972"/>
                      <a:pt x="3636" y="1031"/>
                      <a:pt x="3868" y="1289"/>
                    </a:cubicBezTo>
                    <a:cubicBezTo>
                      <a:pt x="3871" y="1293"/>
                      <a:pt x="3875" y="1294"/>
                      <a:pt x="3879" y="1294"/>
                    </a:cubicBezTo>
                    <a:cubicBezTo>
                      <a:pt x="3890" y="1294"/>
                      <a:pt x="3900" y="1281"/>
                      <a:pt x="3892" y="1269"/>
                    </a:cubicBezTo>
                    <a:cubicBezTo>
                      <a:pt x="3723" y="906"/>
                      <a:pt x="3295" y="854"/>
                      <a:pt x="2898" y="792"/>
                    </a:cubicBezTo>
                    <a:cubicBezTo>
                      <a:pt x="2877" y="768"/>
                      <a:pt x="2859" y="744"/>
                      <a:pt x="2831" y="726"/>
                    </a:cubicBezTo>
                    <a:cubicBezTo>
                      <a:pt x="2826" y="723"/>
                      <a:pt x="2820" y="721"/>
                      <a:pt x="2814" y="721"/>
                    </a:cubicBezTo>
                    <a:cubicBezTo>
                      <a:pt x="2792" y="721"/>
                      <a:pt x="2768" y="744"/>
                      <a:pt x="2777" y="768"/>
                    </a:cubicBezTo>
                    <a:lnTo>
                      <a:pt x="2780" y="771"/>
                    </a:lnTo>
                    <a:cubicBezTo>
                      <a:pt x="2631" y="744"/>
                      <a:pt x="2490" y="712"/>
                      <a:pt x="2372" y="654"/>
                    </a:cubicBezTo>
                    <a:cubicBezTo>
                      <a:pt x="2313" y="626"/>
                      <a:pt x="2258" y="592"/>
                      <a:pt x="2206" y="557"/>
                    </a:cubicBezTo>
                    <a:lnTo>
                      <a:pt x="2262" y="557"/>
                    </a:lnTo>
                    <a:cubicBezTo>
                      <a:pt x="2297" y="554"/>
                      <a:pt x="2331" y="551"/>
                      <a:pt x="2362" y="543"/>
                    </a:cubicBezTo>
                    <a:cubicBezTo>
                      <a:pt x="2431" y="533"/>
                      <a:pt x="2496" y="516"/>
                      <a:pt x="2559" y="488"/>
                    </a:cubicBezTo>
                    <a:cubicBezTo>
                      <a:pt x="2683" y="436"/>
                      <a:pt x="2801" y="371"/>
                      <a:pt x="2890" y="274"/>
                    </a:cubicBezTo>
                    <a:cubicBezTo>
                      <a:pt x="2900" y="265"/>
                      <a:pt x="2892" y="245"/>
                      <a:pt x="2881" y="245"/>
                    </a:cubicBezTo>
                    <a:cubicBezTo>
                      <a:pt x="2880" y="245"/>
                      <a:pt x="2878" y="245"/>
                      <a:pt x="2877" y="246"/>
                    </a:cubicBezTo>
                    <a:cubicBezTo>
                      <a:pt x="2762" y="294"/>
                      <a:pt x="2649" y="343"/>
                      <a:pt x="2528" y="371"/>
                    </a:cubicBezTo>
                    <a:cubicBezTo>
                      <a:pt x="2469" y="381"/>
                      <a:pt x="2410" y="395"/>
                      <a:pt x="2351" y="401"/>
                    </a:cubicBezTo>
                    <a:cubicBezTo>
                      <a:pt x="2282" y="409"/>
                      <a:pt x="2214" y="401"/>
                      <a:pt x="2151" y="433"/>
                    </a:cubicBezTo>
                    <a:cubicBezTo>
                      <a:pt x="2127" y="443"/>
                      <a:pt x="2120" y="471"/>
                      <a:pt x="2123" y="495"/>
                    </a:cubicBezTo>
                    <a:cubicBezTo>
                      <a:pt x="2048" y="436"/>
                      <a:pt x="1972" y="374"/>
                      <a:pt x="1892" y="323"/>
                    </a:cubicBezTo>
                    <a:cubicBezTo>
                      <a:pt x="1750" y="226"/>
                      <a:pt x="1598" y="149"/>
                      <a:pt x="1436" y="98"/>
                    </a:cubicBezTo>
                    <a:cubicBezTo>
                      <a:pt x="1259" y="41"/>
                      <a:pt x="1054" y="1"/>
                      <a:pt x="8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29"/>
              <p:cNvSpPr/>
              <p:nvPr/>
            </p:nvSpPr>
            <p:spPr>
              <a:xfrm>
                <a:off x="4424022" y="1290836"/>
                <a:ext cx="24340" cy="10357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2396" extrusionOk="0">
                    <a:moveTo>
                      <a:pt x="439" y="0"/>
                    </a:moveTo>
                    <a:cubicBezTo>
                      <a:pt x="418" y="0"/>
                      <a:pt x="397" y="15"/>
                      <a:pt x="397" y="39"/>
                    </a:cubicBezTo>
                    <a:cubicBezTo>
                      <a:pt x="400" y="285"/>
                      <a:pt x="380" y="513"/>
                      <a:pt x="311" y="747"/>
                    </a:cubicBezTo>
                    <a:cubicBezTo>
                      <a:pt x="255" y="951"/>
                      <a:pt x="179" y="1149"/>
                      <a:pt x="128" y="1356"/>
                    </a:cubicBezTo>
                    <a:cubicBezTo>
                      <a:pt x="41" y="1694"/>
                      <a:pt x="0" y="2091"/>
                      <a:pt x="221" y="2392"/>
                    </a:cubicBezTo>
                    <a:cubicBezTo>
                      <a:pt x="223" y="2394"/>
                      <a:pt x="225" y="2395"/>
                      <a:pt x="227" y="2395"/>
                    </a:cubicBezTo>
                    <a:cubicBezTo>
                      <a:pt x="231" y="2395"/>
                      <a:pt x="234" y="2390"/>
                      <a:pt x="231" y="2385"/>
                    </a:cubicBezTo>
                    <a:cubicBezTo>
                      <a:pt x="48" y="2005"/>
                      <a:pt x="117" y="1591"/>
                      <a:pt x="249" y="1208"/>
                    </a:cubicBezTo>
                    <a:cubicBezTo>
                      <a:pt x="369" y="841"/>
                      <a:pt x="563" y="427"/>
                      <a:pt x="477" y="30"/>
                    </a:cubicBezTo>
                    <a:cubicBezTo>
                      <a:pt x="472" y="10"/>
                      <a:pt x="456" y="0"/>
                      <a:pt x="4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29"/>
              <p:cNvSpPr/>
              <p:nvPr/>
            </p:nvSpPr>
            <p:spPr>
              <a:xfrm>
                <a:off x="4360039" y="1238656"/>
                <a:ext cx="39644" cy="200717"/>
              </a:xfrm>
              <a:custGeom>
                <a:avLst/>
                <a:gdLst/>
                <a:ahLst/>
                <a:cxnLst/>
                <a:rect l="l" t="t" r="r" b="b"/>
                <a:pathLst>
                  <a:path w="917" h="4643" extrusionOk="0">
                    <a:moveTo>
                      <a:pt x="851" y="1"/>
                    </a:moveTo>
                    <a:cubicBezTo>
                      <a:pt x="833" y="1"/>
                      <a:pt x="815" y="9"/>
                      <a:pt x="803" y="27"/>
                    </a:cubicBezTo>
                    <a:cubicBezTo>
                      <a:pt x="592" y="325"/>
                      <a:pt x="551" y="760"/>
                      <a:pt x="543" y="1115"/>
                    </a:cubicBezTo>
                    <a:cubicBezTo>
                      <a:pt x="530" y="1557"/>
                      <a:pt x="589" y="1996"/>
                      <a:pt x="613" y="2439"/>
                    </a:cubicBezTo>
                    <a:cubicBezTo>
                      <a:pt x="637" y="2884"/>
                      <a:pt x="664" y="3419"/>
                      <a:pt x="433" y="3817"/>
                    </a:cubicBezTo>
                    <a:cubicBezTo>
                      <a:pt x="274" y="4086"/>
                      <a:pt x="1" y="4287"/>
                      <a:pt x="1" y="4625"/>
                    </a:cubicBezTo>
                    <a:cubicBezTo>
                      <a:pt x="1" y="4637"/>
                      <a:pt x="10" y="4643"/>
                      <a:pt x="20" y="4643"/>
                    </a:cubicBezTo>
                    <a:cubicBezTo>
                      <a:pt x="30" y="4643"/>
                      <a:pt x="39" y="4637"/>
                      <a:pt x="39" y="4625"/>
                    </a:cubicBezTo>
                    <a:cubicBezTo>
                      <a:pt x="66" y="4259"/>
                      <a:pt x="444" y="4038"/>
                      <a:pt x="581" y="3716"/>
                    </a:cubicBezTo>
                    <a:cubicBezTo>
                      <a:pt x="737" y="3361"/>
                      <a:pt x="737" y="2936"/>
                      <a:pt x="726" y="2556"/>
                    </a:cubicBezTo>
                    <a:cubicBezTo>
                      <a:pt x="716" y="2138"/>
                      <a:pt x="672" y="1723"/>
                      <a:pt x="675" y="1305"/>
                    </a:cubicBezTo>
                    <a:cubicBezTo>
                      <a:pt x="675" y="1084"/>
                      <a:pt x="685" y="863"/>
                      <a:pt x="726" y="645"/>
                    </a:cubicBezTo>
                    <a:cubicBezTo>
                      <a:pt x="765" y="446"/>
                      <a:pt x="847" y="266"/>
                      <a:pt x="903" y="68"/>
                    </a:cubicBezTo>
                    <a:cubicBezTo>
                      <a:pt x="916" y="28"/>
                      <a:pt x="885" y="1"/>
                      <a:pt x="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9"/>
              <p:cNvSpPr/>
              <p:nvPr/>
            </p:nvSpPr>
            <p:spPr>
              <a:xfrm>
                <a:off x="4198741" y="1250415"/>
                <a:ext cx="107260" cy="131895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3051" extrusionOk="0">
                    <a:moveTo>
                      <a:pt x="2218" y="0"/>
                    </a:moveTo>
                    <a:cubicBezTo>
                      <a:pt x="2218" y="0"/>
                      <a:pt x="2217" y="0"/>
                      <a:pt x="2216" y="0"/>
                    </a:cubicBezTo>
                    <a:cubicBezTo>
                      <a:pt x="1964" y="8"/>
                      <a:pt x="1815" y="249"/>
                      <a:pt x="1746" y="467"/>
                    </a:cubicBezTo>
                    <a:cubicBezTo>
                      <a:pt x="1687" y="654"/>
                      <a:pt x="1673" y="840"/>
                      <a:pt x="1629" y="1019"/>
                    </a:cubicBezTo>
                    <a:cubicBezTo>
                      <a:pt x="1611" y="1023"/>
                      <a:pt x="1590" y="1027"/>
                      <a:pt x="1570" y="1033"/>
                    </a:cubicBezTo>
                    <a:cubicBezTo>
                      <a:pt x="1546" y="1040"/>
                      <a:pt x="1542" y="1081"/>
                      <a:pt x="1570" y="1089"/>
                    </a:cubicBezTo>
                    <a:cubicBezTo>
                      <a:pt x="1584" y="1092"/>
                      <a:pt x="1597" y="1092"/>
                      <a:pt x="1611" y="1092"/>
                    </a:cubicBezTo>
                    <a:cubicBezTo>
                      <a:pt x="1570" y="1231"/>
                      <a:pt x="1511" y="1358"/>
                      <a:pt x="1390" y="1475"/>
                    </a:cubicBezTo>
                    <a:cubicBezTo>
                      <a:pt x="1269" y="1593"/>
                      <a:pt x="1128" y="1687"/>
                      <a:pt x="996" y="1794"/>
                    </a:cubicBezTo>
                    <a:cubicBezTo>
                      <a:pt x="858" y="1907"/>
                      <a:pt x="727" y="2032"/>
                      <a:pt x="606" y="2163"/>
                    </a:cubicBezTo>
                    <a:cubicBezTo>
                      <a:pt x="489" y="2291"/>
                      <a:pt x="378" y="2425"/>
                      <a:pt x="274" y="2567"/>
                    </a:cubicBezTo>
                    <a:cubicBezTo>
                      <a:pt x="178" y="2698"/>
                      <a:pt x="53" y="2851"/>
                      <a:pt x="9" y="3009"/>
                    </a:cubicBezTo>
                    <a:cubicBezTo>
                      <a:pt x="1" y="3032"/>
                      <a:pt x="20" y="3050"/>
                      <a:pt x="39" y="3050"/>
                    </a:cubicBezTo>
                    <a:cubicBezTo>
                      <a:pt x="47" y="3050"/>
                      <a:pt x="54" y="3047"/>
                      <a:pt x="60" y="3040"/>
                    </a:cubicBezTo>
                    <a:cubicBezTo>
                      <a:pt x="167" y="2930"/>
                      <a:pt x="237" y="2778"/>
                      <a:pt x="326" y="2653"/>
                    </a:cubicBezTo>
                    <a:cubicBezTo>
                      <a:pt x="433" y="2505"/>
                      <a:pt x="551" y="2363"/>
                      <a:pt x="675" y="2232"/>
                    </a:cubicBezTo>
                    <a:cubicBezTo>
                      <a:pt x="900" y="1990"/>
                      <a:pt x="1162" y="1804"/>
                      <a:pt x="1404" y="1590"/>
                    </a:cubicBezTo>
                    <a:cubicBezTo>
                      <a:pt x="1566" y="1441"/>
                      <a:pt x="1653" y="1275"/>
                      <a:pt x="1704" y="1089"/>
                    </a:cubicBezTo>
                    <a:cubicBezTo>
                      <a:pt x="1756" y="1078"/>
                      <a:pt x="1808" y="1065"/>
                      <a:pt x="1853" y="1047"/>
                    </a:cubicBezTo>
                    <a:cubicBezTo>
                      <a:pt x="1946" y="1016"/>
                      <a:pt x="2036" y="971"/>
                      <a:pt x="2119" y="916"/>
                    </a:cubicBezTo>
                    <a:cubicBezTo>
                      <a:pt x="2195" y="864"/>
                      <a:pt x="2271" y="802"/>
                      <a:pt x="2333" y="729"/>
                    </a:cubicBezTo>
                    <a:cubicBezTo>
                      <a:pt x="2395" y="657"/>
                      <a:pt x="2440" y="574"/>
                      <a:pt x="2478" y="484"/>
                    </a:cubicBezTo>
                    <a:cubicBezTo>
                      <a:pt x="2480" y="480"/>
                      <a:pt x="2477" y="477"/>
                      <a:pt x="2473" y="477"/>
                    </a:cubicBezTo>
                    <a:cubicBezTo>
                      <a:pt x="2471" y="477"/>
                      <a:pt x="2469" y="478"/>
                      <a:pt x="2468" y="480"/>
                    </a:cubicBezTo>
                    <a:cubicBezTo>
                      <a:pt x="2371" y="633"/>
                      <a:pt x="2233" y="770"/>
                      <a:pt x="2081" y="864"/>
                    </a:cubicBezTo>
                    <a:cubicBezTo>
                      <a:pt x="2005" y="912"/>
                      <a:pt x="1922" y="950"/>
                      <a:pt x="1836" y="974"/>
                    </a:cubicBezTo>
                    <a:cubicBezTo>
                      <a:pt x="1801" y="989"/>
                      <a:pt x="1763" y="992"/>
                      <a:pt x="1725" y="998"/>
                    </a:cubicBezTo>
                    <a:cubicBezTo>
                      <a:pt x="1739" y="944"/>
                      <a:pt x="1750" y="888"/>
                      <a:pt x="1756" y="829"/>
                    </a:cubicBezTo>
                    <a:cubicBezTo>
                      <a:pt x="1804" y="505"/>
                      <a:pt x="1877" y="159"/>
                      <a:pt x="2219" y="32"/>
                    </a:cubicBezTo>
                    <a:cubicBezTo>
                      <a:pt x="2235" y="25"/>
                      <a:pt x="2233" y="0"/>
                      <a:pt x="22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9"/>
              <p:cNvSpPr/>
              <p:nvPr/>
            </p:nvSpPr>
            <p:spPr>
              <a:xfrm>
                <a:off x="4173408" y="1238310"/>
                <a:ext cx="91566" cy="135613"/>
              </a:xfrm>
              <a:custGeom>
                <a:avLst/>
                <a:gdLst/>
                <a:ahLst/>
                <a:cxnLst/>
                <a:rect l="l" t="t" r="r" b="b"/>
                <a:pathLst>
                  <a:path w="2118" h="3137" extrusionOk="0">
                    <a:moveTo>
                      <a:pt x="2097" y="1"/>
                    </a:moveTo>
                    <a:cubicBezTo>
                      <a:pt x="1486" y="28"/>
                      <a:pt x="1158" y="629"/>
                      <a:pt x="1019" y="1154"/>
                    </a:cubicBezTo>
                    <a:cubicBezTo>
                      <a:pt x="1005" y="1203"/>
                      <a:pt x="995" y="1254"/>
                      <a:pt x="981" y="1307"/>
                    </a:cubicBezTo>
                    <a:cubicBezTo>
                      <a:pt x="760" y="1299"/>
                      <a:pt x="584" y="1085"/>
                      <a:pt x="508" y="889"/>
                    </a:cubicBezTo>
                    <a:cubicBezTo>
                      <a:pt x="404" y="615"/>
                      <a:pt x="421" y="312"/>
                      <a:pt x="328" y="35"/>
                    </a:cubicBezTo>
                    <a:cubicBezTo>
                      <a:pt x="324" y="24"/>
                      <a:pt x="315" y="19"/>
                      <a:pt x="306" y="19"/>
                    </a:cubicBezTo>
                    <a:cubicBezTo>
                      <a:pt x="292" y="19"/>
                      <a:pt x="279" y="29"/>
                      <a:pt x="284" y="46"/>
                    </a:cubicBezTo>
                    <a:cubicBezTo>
                      <a:pt x="377" y="360"/>
                      <a:pt x="328" y="709"/>
                      <a:pt x="470" y="1009"/>
                    </a:cubicBezTo>
                    <a:cubicBezTo>
                      <a:pt x="560" y="1210"/>
                      <a:pt x="743" y="1379"/>
                      <a:pt x="960" y="1393"/>
                    </a:cubicBezTo>
                    <a:cubicBezTo>
                      <a:pt x="898" y="1680"/>
                      <a:pt x="843" y="1970"/>
                      <a:pt x="729" y="2239"/>
                    </a:cubicBezTo>
                    <a:cubicBezTo>
                      <a:pt x="577" y="2598"/>
                      <a:pt x="318" y="2816"/>
                      <a:pt x="31" y="3061"/>
                    </a:cubicBezTo>
                    <a:cubicBezTo>
                      <a:pt x="1" y="3086"/>
                      <a:pt x="24" y="3137"/>
                      <a:pt x="58" y="3137"/>
                    </a:cubicBezTo>
                    <a:cubicBezTo>
                      <a:pt x="62" y="3137"/>
                      <a:pt x="67" y="3136"/>
                      <a:pt x="72" y="3134"/>
                    </a:cubicBezTo>
                    <a:cubicBezTo>
                      <a:pt x="681" y="2889"/>
                      <a:pt x="898" y="2174"/>
                      <a:pt x="1019" y="1594"/>
                    </a:cubicBezTo>
                    <a:cubicBezTo>
                      <a:pt x="1033" y="1527"/>
                      <a:pt x="1046" y="1458"/>
                      <a:pt x="1061" y="1390"/>
                    </a:cubicBezTo>
                    <a:lnTo>
                      <a:pt x="1064" y="1390"/>
                    </a:lnTo>
                    <a:cubicBezTo>
                      <a:pt x="1102" y="1382"/>
                      <a:pt x="1102" y="1341"/>
                      <a:pt x="1078" y="1317"/>
                    </a:cubicBezTo>
                    <a:cubicBezTo>
                      <a:pt x="1212" y="754"/>
                      <a:pt x="1458" y="111"/>
                      <a:pt x="2097" y="32"/>
                    </a:cubicBezTo>
                    <a:cubicBezTo>
                      <a:pt x="2118" y="32"/>
                      <a:pt x="2118" y="1"/>
                      <a:pt x="2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29"/>
              <p:cNvSpPr/>
              <p:nvPr/>
            </p:nvSpPr>
            <p:spPr>
              <a:xfrm>
                <a:off x="4165885" y="1258672"/>
                <a:ext cx="26977" cy="23215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37" extrusionOk="0">
                    <a:moveTo>
                      <a:pt x="25" y="1"/>
                    </a:moveTo>
                    <a:cubicBezTo>
                      <a:pt x="14" y="1"/>
                      <a:pt x="1" y="14"/>
                      <a:pt x="8" y="31"/>
                    </a:cubicBezTo>
                    <a:cubicBezTo>
                      <a:pt x="112" y="262"/>
                      <a:pt x="326" y="473"/>
                      <a:pt x="578" y="535"/>
                    </a:cubicBezTo>
                    <a:cubicBezTo>
                      <a:pt x="581" y="536"/>
                      <a:pt x="584" y="536"/>
                      <a:pt x="587" y="536"/>
                    </a:cubicBezTo>
                    <a:cubicBezTo>
                      <a:pt x="615" y="536"/>
                      <a:pt x="624" y="492"/>
                      <a:pt x="592" y="483"/>
                    </a:cubicBezTo>
                    <a:cubicBezTo>
                      <a:pt x="478" y="434"/>
                      <a:pt x="364" y="380"/>
                      <a:pt x="271" y="300"/>
                    </a:cubicBezTo>
                    <a:cubicBezTo>
                      <a:pt x="174" y="221"/>
                      <a:pt x="98" y="120"/>
                      <a:pt x="39" y="10"/>
                    </a:cubicBezTo>
                    <a:cubicBezTo>
                      <a:pt x="36" y="3"/>
                      <a:pt x="31" y="1"/>
                      <a:pt x="25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29"/>
              <p:cNvSpPr/>
              <p:nvPr/>
            </p:nvSpPr>
            <p:spPr>
              <a:xfrm>
                <a:off x="4209247" y="1313230"/>
                <a:ext cx="137220" cy="102974"/>
              </a:xfrm>
              <a:custGeom>
                <a:avLst/>
                <a:gdLst/>
                <a:ahLst/>
                <a:cxnLst/>
                <a:rect l="l" t="t" r="r" b="b"/>
                <a:pathLst>
                  <a:path w="3174" h="2382" extrusionOk="0">
                    <a:moveTo>
                      <a:pt x="2945" y="0"/>
                    </a:moveTo>
                    <a:cubicBezTo>
                      <a:pt x="2944" y="0"/>
                      <a:pt x="2942" y="1"/>
                      <a:pt x="2940" y="1"/>
                    </a:cubicBezTo>
                    <a:cubicBezTo>
                      <a:pt x="2650" y="133"/>
                      <a:pt x="2487" y="413"/>
                      <a:pt x="2287" y="648"/>
                    </a:cubicBezTo>
                    <a:cubicBezTo>
                      <a:pt x="2259" y="679"/>
                      <a:pt x="2232" y="706"/>
                      <a:pt x="2204" y="734"/>
                    </a:cubicBezTo>
                    <a:cubicBezTo>
                      <a:pt x="2191" y="734"/>
                      <a:pt x="2180" y="734"/>
                      <a:pt x="2166" y="738"/>
                    </a:cubicBezTo>
                    <a:cubicBezTo>
                      <a:pt x="2138" y="748"/>
                      <a:pt x="2128" y="773"/>
                      <a:pt x="2135" y="797"/>
                    </a:cubicBezTo>
                    <a:cubicBezTo>
                      <a:pt x="1917" y="990"/>
                      <a:pt x="1652" y="1111"/>
                      <a:pt x="1375" y="1214"/>
                    </a:cubicBezTo>
                    <a:cubicBezTo>
                      <a:pt x="1406" y="1135"/>
                      <a:pt x="1420" y="1045"/>
                      <a:pt x="1448" y="959"/>
                    </a:cubicBezTo>
                    <a:cubicBezTo>
                      <a:pt x="1472" y="865"/>
                      <a:pt x="1507" y="776"/>
                      <a:pt x="1541" y="682"/>
                    </a:cubicBezTo>
                    <a:cubicBezTo>
                      <a:pt x="1617" y="499"/>
                      <a:pt x="1714" y="323"/>
                      <a:pt x="1828" y="161"/>
                    </a:cubicBezTo>
                    <a:cubicBezTo>
                      <a:pt x="1832" y="156"/>
                      <a:pt x="1826" y="147"/>
                      <a:pt x="1820" y="147"/>
                    </a:cubicBezTo>
                    <a:cubicBezTo>
                      <a:pt x="1818" y="147"/>
                      <a:pt x="1815" y="148"/>
                      <a:pt x="1813" y="151"/>
                    </a:cubicBezTo>
                    <a:cubicBezTo>
                      <a:pt x="1689" y="306"/>
                      <a:pt x="1582" y="475"/>
                      <a:pt x="1496" y="655"/>
                    </a:cubicBezTo>
                    <a:cubicBezTo>
                      <a:pt x="1451" y="741"/>
                      <a:pt x="1413" y="831"/>
                      <a:pt x="1382" y="924"/>
                    </a:cubicBezTo>
                    <a:cubicBezTo>
                      <a:pt x="1347" y="1014"/>
                      <a:pt x="1306" y="1114"/>
                      <a:pt x="1306" y="1214"/>
                    </a:cubicBezTo>
                    <a:cubicBezTo>
                      <a:pt x="1303" y="1224"/>
                      <a:pt x="1309" y="1232"/>
                      <a:pt x="1316" y="1238"/>
                    </a:cubicBezTo>
                    <a:cubicBezTo>
                      <a:pt x="1019" y="1345"/>
                      <a:pt x="722" y="1452"/>
                      <a:pt x="466" y="1639"/>
                    </a:cubicBezTo>
                    <a:cubicBezTo>
                      <a:pt x="242" y="1801"/>
                      <a:pt x="0" y="2047"/>
                      <a:pt x="7" y="2344"/>
                    </a:cubicBezTo>
                    <a:cubicBezTo>
                      <a:pt x="7" y="2365"/>
                      <a:pt x="28" y="2381"/>
                      <a:pt x="49" y="2381"/>
                    </a:cubicBezTo>
                    <a:cubicBezTo>
                      <a:pt x="61" y="2381"/>
                      <a:pt x="73" y="2375"/>
                      <a:pt x="80" y="2361"/>
                    </a:cubicBezTo>
                    <a:cubicBezTo>
                      <a:pt x="139" y="2219"/>
                      <a:pt x="193" y="2074"/>
                      <a:pt x="294" y="1954"/>
                    </a:cubicBezTo>
                    <a:cubicBezTo>
                      <a:pt x="394" y="1830"/>
                      <a:pt x="525" y="1726"/>
                      <a:pt x="660" y="1639"/>
                    </a:cubicBezTo>
                    <a:cubicBezTo>
                      <a:pt x="940" y="1466"/>
                      <a:pt x="1254" y="1369"/>
                      <a:pt x="1555" y="1242"/>
                    </a:cubicBezTo>
                    <a:cubicBezTo>
                      <a:pt x="1789" y="1141"/>
                      <a:pt x="2007" y="1017"/>
                      <a:pt x="2186" y="841"/>
                    </a:cubicBezTo>
                    <a:cubicBezTo>
                      <a:pt x="2211" y="851"/>
                      <a:pt x="2239" y="855"/>
                      <a:pt x="2266" y="862"/>
                    </a:cubicBezTo>
                    <a:cubicBezTo>
                      <a:pt x="2311" y="869"/>
                      <a:pt x="2356" y="876"/>
                      <a:pt x="2398" y="879"/>
                    </a:cubicBezTo>
                    <a:cubicBezTo>
                      <a:pt x="2447" y="885"/>
                      <a:pt x="2496" y="887"/>
                      <a:pt x="2546" y="887"/>
                    </a:cubicBezTo>
                    <a:cubicBezTo>
                      <a:pt x="2586" y="887"/>
                      <a:pt x="2627" y="886"/>
                      <a:pt x="2667" y="883"/>
                    </a:cubicBezTo>
                    <a:cubicBezTo>
                      <a:pt x="2843" y="869"/>
                      <a:pt x="3009" y="814"/>
                      <a:pt x="3165" y="731"/>
                    </a:cubicBezTo>
                    <a:cubicBezTo>
                      <a:pt x="3174" y="727"/>
                      <a:pt x="3169" y="713"/>
                      <a:pt x="3160" y="713"/>
                    </a:cubicBezTo>
                    <a:cubicBezTo>
                      <a:pt x="3159" y="713"/>
                      <a:pt x="3158" y="713"/>
                      <a:pt x="3157" y="714"/>
                    </a:cubicBezTo>
                    <a:cubicBezTo>
                      <a:pt x="2995" y="765"/>
                      <a:pt x="2826" y="789"/>
                      <a:pt x="2657" y="797"/>
                    </a:cubicBezTo>
                    <a:cubicBezTo>
                      <a:pt x="2577" y="797"/>
                      <a:pt x="2494" y="793"/>
                      <a:pt x="2411" y="779"/>
                    </a:cubicBezTo>
                    <a:cubicBezTo>
                      <a:pt x="2373" y="776"/>
                      <a:pt x="2332" y="765"/>
                      <a:pt x="2294" y="758"/>
                    </a:cubicBezTo>
                    <a:cubicBezTo>
                      <a:pt x="2287" y="755"/>
                      <a:pt x="2280" y="752"/>
                      <a:pt x="2274" y="752"/>
                    </a:cubicBezTo>
                    <a:cubicBezTo>
                      <a:pt x="2287" y="734"/>
                      <a:pt x="2301" y="720"/>
                      <a:pt x="2315" y="703"/>
                    </a:cubicBezTo>
                    <a:cubicBezTo>
                      <a:pt x="2511" y="462"/>
                      <a:pt x="2660" y="167"/>
                      <a:pt x="2953" y="22"/>
                    </a:cubicBezTo>
                    <a:cubicBezTo>
                      <a:pt x="2966" y="16"/>
                      <a:pt x="2957" y="0"/>
                      <a:pt x="2945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9"/>
              <p:cNvSpPr/>
              <p:nvPr/>
            </p:nvSpPr>
            <p:spPr>
              <a:xfrm>
                <a:off x="4229393" y="1358233"/>
                <a:ext cx="138041" cy="49931"/>
              </a:xfrm>
              <a:custGeom>
                <a:avLst/>
                <a:gdLst/>
                <a:ahLst/>
                <a:cxnLst/>
                <a:rect l="l" t="t" r="r" b="b"/>
                <a:pathLst>
                  <a:path w="3193" h="1155" extrusionOk="0">
                    <a:moveTo>
                      <a:pt x="2750" y="0"/>
                    </a:moveTo>
                    <a:cubicBezTo>
                      <a:pt x="2749" y="0"/>
                      <a:pt x="2748" y="0"/>
                      <a:pt x="2747" y="1"/>
                    </a:cubicBezTo>
                    <a:cubicBezTo>
                      <a:pt x="2650" y="38"/>
                      <a:pt x="2557" y="84"/>
                      <a:pt x="2471" y="142"/>
                    </a:cubicBezTo>
                    <a:cubicBezTo>
                      <a:pt x="2384" y="201"/>
                      <a:pt x="2301" y="263"/>
                      <a:pt x="2218" y="328"/>
                    </a:cubicBezTo>
                    <a:cubicBezTo>
                      <a:pt x="2052" y="464"/>
                      <a:pt x="1900" y="615"/>
                      <a:pt x="1762" y="781"/>
                    </a:cubicBezTo>
                    <a:cubicBezTo>
                      <a:pt x="1759" y="784"/>
                      <a:pt x="1762" y="784"/>
                      <a:pt x="1759" y="789"/>
                    </a:cubicBezTo>
                    <a:cubicBezTo>
                      <a:pt x="1510" y="896"/>
                      <a:pt x="1255" y="971"/>
                      <a:pt x="971" y="985"/>
                    </a:cubicBezTo>
                    <a:cubicBezTo>
                      <a:pt x="938" y="986"/>
                      <a:pt x="905" y="987"/>
                      <a:pt x="872" y="987"/>
                    </a:cubicBezTo>
                    <a:cubicBezTo>
                      <a:pt x="738" y="987"/>
                      <a:pt x="603" y="976"/>
                      <a:pt x="470" y="954"/>
                    </a:cubicBezTo>
                    <a:cubicBezTo>
                      <a:pt x="351" y="930"/>
                      <a:pt x="222" y="873"/>
                      <a:pt x="96" y="873"/>
                    </a:cubicBezTo>
                    <a:cubicBezTo>
                      <a:pt x="75" y="873"/>
                      <a:pt x="55" y="875"/>
                      <a:pt x="35" y="878"/>
                    </a:cubicBezTo>
                    <a:cubicBezTo>
                      <a:pt x="4" y="885"/>
                      <a:pt x="0" y="926"/>
                      <a:pt x="18" y="947"/>
                    </a:cubicBezTo>
                    <a:cubicBezTo>
                      <a:pt x="108" y="1054"/>
                      <a:pt x="277" y="1075"/>
                      <a:pt x="405" y="1095"/>
                    </a:cubicBezTo>
                    <a:cubicBezTo>
                      <a:pt x="526" y="1115"/>
                      <a:pt x="650" y="1126"/>
                      <a:pt x="773" y="1126"/>
                    </a:cubicBezTo>
                    <a:cubicBezTo>
                      <a:pt x="805" y="1126"/>
                      <a:pt x="836" y="1125"/>
                      <a:pt x="867" y="1124"/>
                    </a:cubicBezTo>
                    <a:cubicBezTo>
                      <a:pt x="1182" y="1113"/>
                      <a:pt x="1492" y="1037"/>
                      <a:pt x="1779" y="899"/>
                    </a:cubicBezTo>
                    <a:cubicBezTo>
                      <a:pt x="1935" y="826"/>
                      <a:pt x="2098" y="688"/>
                      <a:pt x="2280" y="688"/>
                    </a:cubicBezTo>
                    <a:cubicBezTo>
                      <a:pt x="2425" y="688"/>
                      <a:pt x="2546" y="781"/>
                      <a:pt x="2650" y="871"/>
                    </a:cubicBezTo>
                    <a:cubicBezTo>
                      <a:pt x="2812" y="1002"/>
                      <a:pt x="2964" y="1154"/>
                      <a:pt x="3185" y="1154"/>
                    </a:cubicBezTo>
                    <a:cubicBezTo>
                      <a:pt x="3192" y="1154"/>
                      <a:pt x="3192" y="1141"/>
                      <a:pt x="3185" y="1141"/>
                    </a:cubicBezTo>
                    <a:cubicBezTo>
                      <a:pt x="2930" y="1109"/>
                      <a:pt x="2771" y="864"/>
                      <a:pt x="2578" y="722"/>
                    </a:cubicBezTo>
                    <a:cubicBezTo>
                      <a:pt x="2474" y="647"/>
                      <a:pt x="2372" y="613"/>
                      <a:pt x="2267" y="613"/>
                    </a:cubicBezTo>
                    <a:cubicBezTo>
                      <a:pt x="2167" y="613"/>
                      <a:pt x="2064" y="644"/>
                      <a:pt x="1956" y="698"/>
                    </a:cubicBezTo>
                    <a:cubicBezTo>
                      <a:pt x="1953" y="698"/>
                      <a:pt x="1953" y="702"/>
                      <a:pt x="1948" y="702"/>
                    </a:cubicBezTo>
                    <a:cubicBezTo>
                      <a:pt x="2042" y="595"/>
                      <a:pt x="2142" y="491"/>
                      <a:pt x="2253" y="395"/>
                    </a:cubicBezTo>
                    <a:cubicBezTo>
                      <a:pt x="2329" y="328"/>
                      <a:pt x="2412" y="263"/>
                      <a:pt x="2495" y="204"/>
                    </a:cubicBezTo>
                    <a:cubicBezTo>
                      <a:pt x="2584" y="142"/>
                      <a:pt x="2667" y="76"/>
                      <a:pt x="2754" y="11"/>
                    </a:cubicBezTo>
                    <a:cubicBezTo>
                      <a:pt x="2756" y="8"/>
                      <a:pt x="2754" y="0"/>
                      <a:pt x="27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9"/>
              <p:cNvSpPr/>
              <p:nvPr/>
            </p:nvSpPr>
            <p:spPr>
              <a:xfrm>
                <a:off x="4325886" y="1388452"/>
                <a:ext cx="25594" cy="24641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70" extrusionOk="0">
                    <a:moveTo>
                      <a:pt x="40" y="1"/>
                    </a:moveTo>
                    <a:cubicBezTo>
                      <a:pt x="20" y="1"/>
                      <a:pt x="1" y="24"/>
                      <a:pt x="3" y="44"/>
                    </a:cubicBezTo>
                    <a:cubicBezTo>
                      <a:pt x="11" y="79"/>
                      <a:pt x="27" y="110"/>
                      <a:pt x="45" y="138"/>
                    </a:cubicBezTo>
                    <a:cubicBezTo>
                      <a:pt x="62" y="165"/>
                      <a:pt x="83" y="193"/>
                      <a:pt x="104" y="221"/>
                    </a:cubicBezTo>
                    <a:cubicBezTo>
                      <a:pt x="142" y="276"/>
                      <a:pt x="190" y="328"/>
                      <a:pt x="239" y="376"/>
                    </a:cubicBezTo>
                    <a:cubicBezTo>
                      <a:pt x="287" y="417"/>
                      <a:pt x="342" y="466"/>
                      <a:pt x="397" y="497"/>
                    </a:cubicBezTo>
                    <a:cubicBezTo>
                      <a:pt x="456" y="528"/>
                      <a:pt x="522" y="552"/>
                      <a:pt x="584" y="570"/>
                    </a:cubicBezTo>
                    <a:cubicBezTo>
                      <a:pt x="587" y="570"/>
                      <a:pt x="591" y="566"/>
                      <a:pt x="587" y="562"/>
                    </a:cubicBezTo>
                    <a:cubicBezTo>
                      <a:pt x="529" y="531"/>
                      <a:pt x="480" y="490"/>
                      <a:pt x="429" y="452"/>
                    </a:cubicBezTo>
                    <a:cubicBezTo>
                      <a:pt x="376" y="410"/>
                      <a:pt x="328" y="372"/>
                      <a:pt x="284" y="324"/>
                    </a:cubicBezTo>
                    <a:cubicBezTo>
                      <a:pt x="239" y="279"/>
                      <a:pt x="197" y="231"/>
                      <a:pt x="163" y="176"/>
                    </a:cubicBezTo>
                    <a:cubicBezTo>
                      <a:pt x="145" y="152"/>
                      <a:pt x="128" y="124"/>
                      <a:pt x="114" y="100"/>
                    </a:cubicBezTo>
                    <a:cubicBezTo>
                      <a:pt x="97" y="69"/>
                      <a:pt x="83" y="37"/>
                      <a:pt x="62" y="13"/>
                    </a:cubicBezTo>
                    <a:cubicBezTo>
                      <a:pt x="55" y="4"/>
                      <a:pt x="48" y="1"/>
                      <a:pt x="40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9"/>
              <p:cNvSpPr/>
              <p:nvPr/>
            </p:nvSpPr>
            <p:spPr>
              <a:xfrm>
                <a:off x="3869402" y="1231220"/>
                <a:ext cx="170466" cy="218657"/>
              </a:xfrm>
              <a:custGeom>
                <a:avLst/>
                <a:gdLst/>
                <a:ahLst/>
                <a:cxnLst/>
                <a:rect l="l" t="t" r="r" b="b"/>
                <a:pathLst>
                  <a:path w="3943" h="5058" extrusionOk="0">
                    <a:moveTo>
                      <a:pt x="1085" y="0"/>
                    </a:moveTo>
                    <a:cubicBezTo>
                      <a:pt x="1077" y="0"/>
                      <a:pt x="1069" y="8"/>
                      <a:pt x="1073" y="20"/>
                    </a:cubicBezTo>
                    <a:cubicBezTo>
                      <a:pt x="1163" y="369"/>
                      <a:pt x="1273" y="710"/>
                      <a:pt x="1433" y="1032"/>
                    </a:cubicBezTo>
                    <a:cubicBezTo>
                      <a:pt x="1170" y="970"/>
                      <a:pt x="939" y="766"/>
                      <a:pt x="849" y="514"/>
                    </a:cubicBezTo>
                    <a:cubicBezTo>
                      <a:pt x="846" y="508"/>
                      <a:pt x="841" y="506"/>
                      <a:pt x="836" y="506"/>
                    </a:cubicBezTo>
                    <a:cubicBezTo>
                      <a:pt x="829" y="506"/>
                      <a:pt x="822" y="512"/>
                      <a:pt x="824" y="521"/>
                    </a:cubicBezTo>
                    <a:cubicBezTo>
                      <a:pt x="904" y="831"/>
                      <a:pt x="1167" y="1056"/>
                      <a:pt x="1474" y="1111"/>
                    </a:cubicBezTo>
                    <a:cubicBezTo>
                      <a:pt x="1543" y="1246"/>
                      <a:pt x="1623" y="1374"/>
                      <a:pt x="1712" y="1495"/>
                    </a:cubicBezTo>
                    <a:cubicBezTo>
                      <a:pt x="1854" y="1688"/>
                      <a:pt x="2013" y="1868"/>
                      <a:pt x="2144" y="2068"/>
                    </a:cubicBezTo>
                    <a:cubicBezTo>
                      <a:pt x="2331" y="2348"/>
                      <a:pt x="2389" y="2624"/>
                      <a:pt x="2389" y="2963"/>
                    </a:cubicBezTo>
                    <a:lnTo>
                      <a:pt x="2389" y="2970"/>
                    </a:lnTo>
                    <a:cubicBezTo>
                      <a:pt x="2365" y="2946"/>
                      <a:pt x="2345" y="2925"/>
                      <a:pt x="2324" y="2904"/>
                    </a:cubicBezTo>
                    <a:cubicBezTo>
                      <a:pt x="2258" y="2821"/>
                      <a:pt x="2196" y="2738"/>
                      <a:pt x="2130" y="2655"/>
                    </a:cubicBezTo>
                    <a:cubicBezTo>
                      <a:pt x="1999" y="2486"/>
                      <a:pt x="1857" y="2320"/>
                      <a:pt x="1667" y="2217"/>
                    </a:cubicBezTo>
                    <a:cubicBezTo>
                      <a:pt x="1267" y="1999"/>
                      <a:pt x="541" y="2102"/>
                      <a:pt x="379" y="1560"/>
                    </a:cubicBezTo>
                    <a:cubicBezTo>
                      <a:pt x="378" y="1556"/>
                      <a:pt x="374" y="1554"/>
                      <a:pt x="371" y="1554"/>
                    </a:cubicBezTo>
                    <a:cubicBezTo>
                      <a:pt x="365" y="1554"/>
                      <a:pt x="359" y="1559"/>
                      <a:pt x="362" y="1567"/>
                    </a:cubicBezTo>
                    <a:cubicBezTo>
                      <a:pt x="438" y="2089"/>
                      <a:pt x="1104" y="2082"/>
                      <a:pt x="1481" y="2227"/>
                    </a:cubicBezTo>
                    <a:cubicBezTo>
                      <a:pt x="1720" y="2320"/>
                      <a:pt x="1889" y="2507"/>
                      <a:pt x="2040" y="2700"/>
                    </a:cubicBezTo>
                    <a:cubicBezTo>
                      <a:pt x="2113" y="2794"/>
                      <a:pt x="2182" y="2887"/>
                      <a:pt x="2254" y="2973"/>
                    </a:cubicBezTo>
                    <a:cubicBezTo>
                      <a:pt x="2296" y="3025"/>
                      <a:pt x="2341" y="3080"/>
                      <a:pt x="2389" y="3129"/>
                    </a:cubicBezTo>
                    <a:cubicBezTo>
                      <a:pt x="2403" y="3416"/>
                      <a:pt x="2455" y="3671"/>
                      <a:pt x="2583" y="3916"/>
                    </a:cubicBezTo>
                    <a:cubicBezTo>
                      <a:pt x="2303" y="3781"/>
                      <a:pt x="2006" y="3678"/>
                      <a:pt x="1726" y="3585"/>
                    </a:cubicBezTo>
                    <a:cubicBezTo>
                      <a:pt x="1235" y="3426"/>
                      <a:pt x="725" y="3339"/>
                      <a:pt x="210" y="3301"/>
                    </a:cubicBezTo>
                    <a:cubicBezTo>
                      <a:pt x="189" y="3301"/>
                      <a:pt x="189" y="3333"/>
                      <a:pt x="210" y="3333"/>
                    </a:cubicBezTo>
                    <a:cubicBezTo>
                      <a:pt x="717" y="3391"/>
                      <a:pt x="1218" y="3509"/>
                      <a:pt x="1702" y="3671"/>
                    </a:cubicBezTo>
                    <a:cubicBezTo>
                      <a:pt x="1943" y="3751"/>
                      <a:pt x="2179" y="3843"/>
                      <a:pt x="2410" y="3950"/>
                    </a:cubicBezTo>
                    <a:cubicBezTo>
                      <a:pt x="2503" y="3992"/>
                      <a:pt x="2593" y="4044"/>
                      <a:pt x="2686" y="4092"/>
                    </a:cubicBezTo>
                    <a:cubicBezTo>
                      <a:pt x="2710" y="4130"/>
                      <a:pt x="2742" y="4172"/>
                      <a:pt x="2772" y="4210"/>
                    </a:cubicBezTo>
                    <a:cubicBezTo>
                      <a:pt x="2797" y="4241"/>
                      <a:pt x="2821" y="4269"/>
                      <a:pt x="2849" y="4296"/>
                    </a:cubicBezTo>
                    <a:cubicBezTo>
                      <a:pt x="2745" y="4248"/>
                      <a:pt x="2641" y="4199"/>
                      <a:pt x="2541" y="4158"/>
                    </a:cubicBezTo>
                    <a:cubicBezTo>
                      <a:pt x="2289" y="4047"/>
                      <a:pt x="2023" y="3968"/>
                      <a:pt x="1747" y="3950"/>
                    </a:cubicBezTo>
                    <a:cubicBezTo>
                      <a:pt x="1717" y="3948"/>
                      <a:pt x="1688" y="3947"/>
                      <a:pt x="1658" y="3947"/>
                    </a:cubicBezTo>
                    <a:cubicBezTo>
                      <a:pt x="1470" y="3947"/>
                      <a:pt x="1274" y="3989"/>
                      <a:pt x="1077" y="4030"/>
                    </a:cubicBezTo>
                    <a:cubicBezTo>
                      <a:pt x="879" y="4073"/>
                      <a:pt x="679" y="4115"/>
                      <a:pt x="487" y="4115"/>
                    </a:cubicBezTo>
                    <a:cubicBezTo>
                      <a:pt x="323" y="4115"/>
                      <a:pt x="165" y="4085"/>
                      <a:pt x="16" y="3999"/>
                    </a:cubicBezTo>
                    <a:cubicBezTo>
                      <a:pt x="15" y="3999"/>
                      <a:pt x="14" y="3999"/>
                      <a:pt x="13" y="3999"/>
                    </a:cubicBezTo>
                    <a:cubicBezTo>
                      <a:pt x="5" y="3999"/>
                      <a:pt x="0" y="4010"/>
                      <a:pt x="9" y="4017"/>
                    </a:cubicBezTo>
                    <a:cubicBezTo>
                      <a:pt x="174" y="4136"/>
                      <a:pt x="352" y="4174"/>
                      <a:pt x="537" y="4174"/>
                    </a:cubicBezTo>
                    <a:cubicBezTo>
                      <a:pt x="861" y="4174"/>
                      <a:pt x="1203" y="4056"/>
                      <a:pt x="1522" y="4047"/>
                    </a:cubicBezTo>
                    <a:cubicBezTo>
                      <a:pt x="1539" y="4047"/>
                      <a:pt x="1556" y="4047"/>
                      <a:pt x="1572" y="4047"/>
                    </a:cubicBezTo>
                    <a:cubicBezTo>
                      <a:pt x="1872" y="4047"/>
                      <a:pt x="2166" y="4130"/>
                      <a:pt x="2445" y="4245"/>
                    </a:cubicBezTo>
                    <a:cubicBezTo>
                      <a:pt x="2700" y="4348"/>
                      <a:pt x="2932" y="4507"/>
                      <a:pt x="3180" y="4621"/>
                    </a:cubicBezTo>
                    <a:cubicBezTo>
                      <a:pt x="3222" y="4655"/>
                      <a:pt x="3263" y="4690"/>
                      <a:pt x="3308" y="4721"/>
                    </a:cubicBezTo>
                    <a:cubicBezTo>
                      <a:pt x="3456" y="4838"/>
                      <a:pt x="3657" y="5028"/>
                      <a:pt x="3847" y="5056"/>
                    </a:cubicBezTo>
                    <a:cubicBezTo>
                      <a:pt x="3850" y="5057"/>
                      <a:pt x="3853" y="5057"/>
                      <a:pt x="3857" y="5057"/>
                    </a:cubicBezTo>
                    <a:cubicBezTo>
                      <a:pt x="3902" y="5057"/>
                      <a:pt x="3942" y="5015"/>
                      <a:pt x="3917" y="4966"/>
                    </a:cubicBezTo>
                    <a:cubicBezTo>
                      <a:pt x="3820" y="4814"/>
                      <a:pt x="3622" y="4731"/>
                      <a:pt x="3477" y="4624"/>
                    </a:cubicBezTo>
                    <a:cubicBezTo>
                      <a:pt x="3343" y="4524"/>
                      <a:pt x="3208" y="4417"/>
                      <a:pt x="3087" y="4303"/>
                    </a:cubicBezTo>
                    <a:lnTo>
                      <a:pt x="3091" y="4303"/>
                    </a:lnTo>
                    <a:cubicBezTo>
                      <a:pt x="3098" y="4306"/>
                      <a:pt x="3104" y="4307"/>
                      <a:pt x="3110" y="4307"/>
                    </a:cubicBezTo>
                    <a:cubicBezTo>
                      <a:pt x="3144" y="4307"/>
                      <a:pt x="3164" y="4264"/>
                      <a:pt x="3129" y="4237"/>
                    </a:cubicBezTo>
                    <a:cubicBezTo>
                      <a:pt x="3049" y="4178"/>
                      <a:pt x="2963" y="4124"/>
                      <a:pt x="2869" y="4068"/>
                    </a:cubicBezTo>
                    <a:cubicBezTo>
                      <a:pt x="2728" y="3892"/>
                      <a:pt x="2617" y="3695"/>
                      <a:pt x="2562" y="3474"/>
                    </a:cubicBezTo>
                    <a:cubicBezTo>
                      <a:pt x="2544" y="3391"/>
                      <a:pt x="2534" y="3308"/>
                      <a:pt x="2531" y="3222"/>
                    </a:cubicBezTo>
                    <a:cubicBezTo>
                      <a:pt x="2565" y="3222"/>
                      <a:pt x="2586" y="3180"/>
                      <a:pt x="2562" y="3150"/>
                    </a:cubicBezTo>
                    <a:cubicBezTo>
                      <a:pt x="2552" y="3135"/>
                      <a:pt x="2538" y="3126"/>
                      <a:pt x="2524" y="3111"/>
                    </a:cubicBezTo>
                    <a:cubicBezTo>
                      <a:pt x="2520" y="2952"/>
                      <a:pt x="2524" y="2790"/>
                      <a:pt x="2500" y="2631"/>
                    </a:cubicBezTo>
                    <a:cubicBezTo>
                      <a:pt x="2541" y="2386"/>
                      <a:pt x="2541" y="2131"/>
                      <a:pt x="2507" y="1874"/>
                    </a:cubicBezTo>
                    <a:cubicBezTo>
                      <a:pt x="2645" y="1758"/>
                      <a:pt x="2724" y="1567"/>
                      <a:pt x="2759" y="1391"/>
                    </a:cubicBezTo>
                    <a:cubicBezTo>
                      <a:pt x="2790" y="1208"/>
                      <a:pt x="2777" y="1021"/>
                      <a:pt x="2694" y="856"/>
                    </a:cubicBezTo>
                    <a:cubicBezTo>
                      <a:pt x="2691" y="852"/>
                      <a:pt x="2688" y="851"/>
                      <a:pt x="2685" y="851"/>
                    </a:cubicBezTo>
                    <a:cubicBezTo>
                      <a:pt x="2679" y="851"/>
                      <a:pt x="2674" y="856"/>
                      <a:pt x="2676" y="862"/>
                    </a:cubicBezTo>
                    <a:cubicBezTo>
                      <a:pt x="2718" y="1032"/>
                      <a:pt x="2728" y="1211"/>
                      <a:pt x="2690" y="1380"/>
                    </a:cubicBezTo>
                    <a:cubicBezTo>
                      <a:pt x="2652" y="1525"/>
                      <a:pt x="2583" y="1646"/>
                      <a:pt x="2493" y="1761"/>
                    </a:cubicBezTo>
                    <a:cubicBezTo>
                      <a:pt x="2403" y="1232"/>
                      <a:pt x="2158" y="725"/>
                      <a:pt x="1747" y="385"/>
                    </a:cubicBezTo>
                    <a:cubicBezTo>
                      <a:pt x="1745" y="384"/>
                      <a:pt x="1743" y="384"/>
                      <a:pt x="1741" y="384"/>
                    </a:cubicBezTo>
                    <a:cubicBezTo>
                      <a:pt x="1733" y="384"/>
                      <a:pt x="1727" y="394"/>
                      <a:pt x="1733" y="400"/>
                    </a:cubicBezTo>
                    <a:cubicBezTo>
                      <a:pt x="1989" y="710"/>
                      <a:pt x="2203" y="1045"/>
                      <a:pt x="2321" y="1433"/>
                    </a:cubicBezTo>
                    <a:cubicBezTo>
                      <a:pt x="2413" y="1729"/>
                      <a:pt x="2445" y="2040"/>
                      <a:pt x="2424" y="2348"/>
                    </a:cubicBezTo>
                    <a:cubicBezTo>
                      <a:pt x="2303" y="2054"/>
                      <a:pt x="2082" y="1806"/>
                      <a:pt x="1878" y="1557"/>
                    </a:cubicBezTo>
                    <a:cubicBezTo>
                      <a:pt x="1761" y="1412"/>
                      <a:pt x="1664" y="1263"/>
                      <a:pt x="1578" y="1108"/>
                    </a:cubicBezTo>
                    <a:cubicBezTo>
                      <a:pt x="1588" y="1084"/>
                      <a:pt x="1581" y="1049"/>
                      <a:pt x="1546" y="1049"/>
                    </a:cubicBezTo>
                    <a:lnTo>
                      <a:pt x="1543" y="1049"/>
                    </a:lnTo>
                    <a:cubicBezTo>
                      <a:pt x="1367" y="721"/>
                      <a:pt x="1239" y="369"/>
                      <a:pt x="1101" y="12"/>
                    </a:cubicBezTo>
                    <a:cubicBezTo>
                      <a:pt x="1098" y="4"/>
                      <a:pt x="1091" y="0"/>
                      <a:pt x="10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9"/>
              <p:cNvSpPr/>
              <p:nvPr/>
            </p:nvSpPr>
            <p:spPr>
              <a:xfrm>
                <a:off x="3905587" y="1285389"/>
                <a:ext cx="25205" cy="36659"/>
              </a:xfrm>
              <a:custGeom>
                <a:avLst/>
                <a:gdLst/>
                <a:ahLst/>
                <a:cxnLst/>
                <a:rect l="l" t="t" r="r" b="b"/>
                <a:pathLst>
                  <a:path w="583" h="848" extrusionOk="0">
                    <a:moveTo>
                      <a:pt x="21" y="1"/>
                    </a:moveTo>
                    <a:cubicBezTo>
                      <a:pt x="8" y="1"/>
                      <a:pt x="0" y="22"/>
                      <a:pt x="12" y="31"/>
                    </a:cubicBezTo>
                    <a:cubicBezTo>
                      <a:pt x="274" y="221"/>
                      <a:pt x="440" y="508"/>
                      <a:pt x="505" y="822"/>
                    </a:cubicBezTo>
                    <a:cubicBezTo>
                      <a:pt x="509" y="840"/>
                      <a:pt x="523" y="847"/>
                      <a:pt x="536" y="847"/>
                    </a:cubicBezTo>
                    <a:cubicBezTo>
                      <a:pt x="558" y="847"/>
                      <a:pt x="582" y="829"/>
                      <a:pt x="578" y="801"/>
                    </a:cubicBezTo>
                    <a:cubicBezTo>
                      <a:pt x="519" y="470"/>
                      <a:pt x="309" y="180"/>
                      <a:pt x="29" y="3"/>
                    </a:cubicBezTo>
                    <a:cubicBezTo>
                      <a:pt x="26" y="1"/>
                      <a:pt x="24" y="1"/>
                      <a:pt x="21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9"/>
              <p:cNvSpPr/>
              <p:nvPr/>
            </p:nvSpPr>
            <p:spPr>
              <a:xfrm>
                <a:off x="3908613" y="1347209"/>
                <a:ext cx="32424" cy="35103"/>
              </a:xfrm>
              <a:custGeom>
                <a:avLst/>
                <a:gdLst/>
                <a:ahLst/>
                <a:cxnLst/>
                <a:rect l="l" t="t" r="r" b="b"/>
                <a:pathLst>
                  <a:path w="750" h="812" extrusionOk="0">
                    <a:moveTo>
                      <a:pt x="10" y="1"/>
                    </a:moveTo>
                    <a:cubicBezTo>
                      <a:pt x="5" y="1"/>
                      <a:pt x="1" y="8"/>
                      <a:pt x="4" y="11"/>
                    </a:cubicBezTo>
                    <a:cubicBezTo>
                      <a:pt x="129" y="135"/>
                      <a:pt x="245" y="263"/>
                      <a:pt x="360" y="394"/>
                    </a:cubicBezTo>
                    <a:cubicBezTo>
                      <a:pt x="473" y="525"/>
                      <a:pt x="570" y="671"/>
                      <a:pt x="684" y="801"/>
                    </a:cubicBezTo>
                    <a:cubicBezTo>
                      <a:pt x="690" y="809"/>
                      <a:pt x="698" y="812"/>
                      <a:pt x="706" y="812"/>
                    </a:cubicBezTo>
                    <a:cubicBezTo>
                      <a:pt x="728" y="812"/>
                      <a:pt x="749" y="787"/>
                      <a:pt x="736" y="763"/>
                    </a:cubicBezTo>
                    <a:cubicBezTo>
                      <a:pt x="647" y="618"/>
                      <a:pt x="522" y="487"/>
                      <a:pt x="405" y="360"/>
                    </a:cubicBezTo>
                    <a:cubicBezTo>
                      <a:pt x="284" y="231"/>
                      <a:pt x="153" y="114"/>
                      <a:pt x="14" y="3"/>
                    </a:cubicBezTo>
                    <a:cubicBezTo>
                      <a:pt x="13" y="2"/>
                      <a:pt x="11" y="1"/>
                      <a:pt x="10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9"/>
              <p:cNvSpPr/>
              <p:nvPr/>
            </p:nvSpPr>
            <p:spPr>
              <a:xfrm>
                <a:off x="4022572" y="1502755"/>
                <a:ext cx="37699" cy="214118"/>
              </a:xfrm>
              <a:custGeom>
                <a:avLst/>
                <a:gdLst/>
                <a:ahLst/>
                <a:cxnLst/>
                <a:rect l="l" t="t" r="r" b="b"/>
                <a:pathLst>
                  <a:path w="872" h="4953" extrusionOk="0">
                    <a:moveTo>
                      <a:pt x="803" y="1"/>
                    </a:moveTo>
                    <a:cubicBezTo>
                      <a:pt x="787" y="1"/>
                      <a:pt x="770" y="8"/>
                      <a:pt x="757" y="26"/>
                    </a:cubicBezTo>
                    <a:cubicBezTo>
                      <a:pt x="498" y="375"/>
                      <a:pt x="273" y="817"/>
                      <a:pt x="173" y="1245"/>
                    </a:cubicBezTo>
                    <a:cubicBezTo>
                      <a:pt x="76" y="1684"/>
                      <a:pt x="170" y="2102"/>
                      <a:pt x="242" y="2537"/>
                    </a:cubicBezTo>
                    <a:cubicBezTo>
                      <a:pt x="286" y="2806"/>
                      <a:pt x="315" y="3076"/>
                      <a:pt x="259" y="3349"/>
                    </a:cubicBezTo>
                    <a:cubicBezTo>
                      <a:pt x="214" y="3584"/>
                      <a:pt x="128" y="3805"/>
                      <a:pt x="83" y="4040"/>
                    </a:cubicBezTo>
                    <a:cubicBezTo>
                      <a:pt x="21" y="4372"/>
                      <a:pt x="52" y="4724"/>
                      <a:pt x="328" y="4949"/>
                    </a:cubicBezTo>
                    <a:cubicBezTo>
                      <a:pt x="331" y="4951"/>
                      <a:pt x="335" y="4952"/>
                      <a:pt x="338" y="4952"/>
                    </a:cubicBezTo>
                    <a:cubicBezTo>
                      <a:pt x="348" y="4952"/>
                      <a:pt x="356" y="4941"/>
                      <a:pt x="345" y="4931"/>
                    </a:cubicBezTo>
                    <a:cubicBezTo>
                      <a:pt x="0" y="4555"/>
                      <a:pt x="166" y="4047"/>
                      <a:pt x="291" y="3618"/>
                    </a:cubicBezTo>
                    <a:cubicBezTo>
                      <a:pt x="390" y="3273"/>
                      <a:pt x="415" y="2948"/>
                      <a:pt x="359" y="2592"/>
                    </a:cubicBezTo>
                    <a:cubicBezTo>
                      <a:pt x="294" y="2151"/>
                      <a:pt x="183" y="1722"/>
                      <a:pt x="286" y="1276"/>
                    </a:cubicBezTo>
                    <a:cubicBezTo>
                      <a:pt x="390" y="831"/>
                      <a:pt x="653" y="478"/>
                      <a:pt x="850" y="78"/>
                    </a:cubicBezTo>
                    <a:cubicBezTo>
                      <a:pt x="871" y="35"/>
                      <a:pt x="839" y="1"/>
                      <a:pt x="80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9"/>
              <p:cNvSpPr/>
              <p:nvPr/>
            </p:nvSpPr>
            <p:spPr>
              <a:xfrm>
                <a:off x="3961788" y="1468214"/>
                <a:ext cx="74403" cy="235733"/>
              </a:xfrm>
              <a:custGeom>
                <a:avLst/>
                <a:gdLst/>
                <a:ahLst/>
                <a:cxnLst/>
                <a:rect l="l" t="t" r="r" b="b"/>
                <a:pathLst>
                  <a:path w="1721" h="5453" extrusionOk="0">
                    <a:moveTo>
                      <a:pt x="1628" y="1"/>
                    </a:moveTo>
                    <a:cubicBezTo>
                      <a:pt x="1608" y="1"/>
                      <a:pt x="1589" y="10"/>
                      <a:pt x="1576" y="30"/>
                    </a:cubicBezTo>
                    <a:cubicBezTo>
                      <a:pt x="1292" y="479"/>
                      <a:pt x="1013" y="928"/>
                      <a:pt x="729" y="1378"/>
                    </a:cubicBezTo>
                    <a:cubicBezTo>
                      <a:pt x="723" y="1373"/>
                      <a:pt x="715" y="1370"/>
                      <a:pt x="708" y="1370"/>
                    </a:cubicBezTo>
                    <a:cubicBezTo>
                      <a:pt x="699" y="1370"/>
                      <a:pt x="690" y="1375"/>
                      <a:pt x="684" y="1384"/>
                    </a:cubicBezTo>
                    <a:cubicBezTo>
                      <a:pt x="670" y="1412"/>
                      <a:pt x="670" y="1440"/>
                      <a:pt x="670" y="1470"/>
                    </a:cubicBezTo>
                    <a:cubicBezTo>
                      <a:pt x="667" y="1481"/>
                      <a:pt x="660" y="1488"/>
                      <a:pt x="653" y="1499"/>
                    </a:cubicBezTo>
                    <a:cubicBezTo>
                      <a:pt x="397" y="1909"/>
                      <a:pt x="138" y="2338"/>
                      <a:pt x="80" y="2829"/>
                    </a:cubicBezTo>
                    <a:cubicBezTo>
                      <a:pt x="42" y="3129"/>
                      <a:pt x="76" y="3419"/>
                      <a:pt x="155" y="3696"/>
                    </a:cubicBezTo>
                    <a:cubicBezTo>
                      <a:pt x="152" y="3699"/>
                      <a:pt x="152" y="3699"/>
                      <a:pt x="149" y="3699"/>
                    </a:cubicBezTo>
                    <a:cubicBezTo>
                      <a:pt x="87" y="3765"/>
                      <a:pt x="55" y="3862"/>
                      <a:pt x="31" y="3948"/>
                    </a:cubicBezTo>
                    <a:cubicBezTo>
                      <a:pt x="10" y="4034"/>
                      <a:pt x="0" y="4131"/>
                      <a:pt x="4" y="4221"/>
                    </a:cubicBezTo>
                    <a:cubicBezTo>
                      <a:pt x="10" y="4396"/>
                      <a:pt x="59" y="4590"/>
                      <a:pt x="187" y="4715"/>
                    </a:cubicBezTo>
                    <a:cubicBezTo>
                      <a:pt x="189" y="4716"/>
                      <a:pt x="190" y="4716"/>
                      <a:pt x="192" y="4716"/>
                    </a:cubicBezTo>
                    <a:cubicBezTo>
                      <a:pt x="196" y="4716"/>
                      <a:pt x="199" y="4713"/>
                      <a:pt x="197" y="4707"/>
                    </a:cubicBezTo>
                    <a:cubicBezTo>
                      <a:pt x="128" y="4549"/>
                      <a:pt x="69" y="4390"/>
                      <a:pt x="72" y="4214"/>
                    </a:cubicBezTo>
                    <a:cubicBezTo>
                      <a:pt x="76" y="4131"/>
                      <a:pt x="87" y="4048"/>
                      <a:pt x="114" y="3968"/>
                    </a:cubicBezTo>
                    <a:cubicBezTo>
                      <a:pt x="131" y="3910"/>
                      <a:pt x="163" y="3854"/>
                      <a:pt x="187" y="3799"/>
                    </a:cubicBezTo>
                    <a:cubicBezTo>
                      <a:pt x="387" y="4404"/>
                      <a:pt x="791" y="4956"/>
                      <a:pt x="1168" y="5447"/>
                    </a:cubicBezTo>
                    <a:cubicBezTo>
                      <a:pt x="1171" y="5451"/>
                      <a:pt x="1175" y="5453"/>
                      <a:pt x="1179" y="5453"/>
                    </a:cubicBezTo>
                    <a:cubicBezTo>
                      <a:pt x="1188" y="5453"/>
                      <a:pt x="1197" y="5444"/>
                      <a:pt x="1192" y="5437"/>
                    </a:cubicBezTo>
                    <a:cubicBezTo>
                      <a:pt x="674" y="4694"/>
                      <a:pt x="55" y="3789"/>
                      <a:pt x="179" y="2838"/>
                    </a:cubicBezTo>
                    <a:lnTo>
                      <a:pt x="179" y="2838"/>
                    </a:lnTo>
                    <a:cubicBezTo>
                      <a:pt x="611" y="3274"/>
                      <a:pt x="909" y="3833"/>
                      <a:pt x="1016" y="4438"/>
                    </a:cubicBezTo>
                    <a:cubicBezTo>
                      <a:pt x="1017" y="4449"/>
                      <a:pt x="1025" y="4454"/>
                      <a:pt x="1034" y="4454"/>
                    </a:cubicBezTo>
                    <a:cubicBezTo>
                      <a:pt x="1046" y="4454"/>
                      <a:pt x="1059" y="4444"/>
                      <a:pt x="1057" y="4428"/>
                    </a:cubicBezTo>
                    <a:cubicBezTo>
                      <a:pt x="967" y="3785"/>
                      <a:pt x="667" y="3184"/>
                      <a:pt x="197" y="2738"/>
                    </a:cubicBezTo>
                    <a:lnTo>
                      <a:pt x="194" y="2738"/>
                    </a:lnTo>
                    <a:cubicBezTo>
                      <a:pt x="194" y="2732"/>
                      <a:pt x="194" y="2728"/>
                      <a:pt x="197" y="2725"/>
                    </a:cubicBezTo>
                    <a:cubicBezTo>
                      <a:pt x="273" y="2328"/>
                      <a:pt x="484" y="1975"/>
                      <a:pt x="702" y="1636"/>
                    </a:cubicBezTo>
                    <a:cubicBezTo>
                      <a:pt x="718" y="1698"/>
                      <a:pt x="736" y="1764"/>
                      <a:pt x="760" y="1823"/>
                    </a:cubicBezTo>
                    <a:cubicBezTo>
                      <a:pt x="819" y="1982"/>
                      <a:pt x="902" y="2127"/>
                      <a:pt x="984" y="2272"/>
                    </a:cubicBezTo>
                    <a:cubicBezTo>
                      <a:pt x="1150" y="2569"/>
                      <a:pt x="1340" y="2891"/>
                      <a:pt x="1268" y="3243"/>
                    </a:cubicBezTo>
                    <a:cubicBezTo>
                      <a:pt x="1266" y="3260"/>
                      <a:pt x="1280" y="3272"/>
                      <a:pt x="1292" y="3272"/>
                    </a:cubicBezTo>
                    <a:cubicBezTo>
                      <a:pt x="1300" y="3272"/>
                      <a:pt x="1307" y="3267"/>
                      <a:pt x="1309" y="3256"/>
                    </a:cubicBezTo>
                    <a:cubicBezTo>
                      <a:pt x="1389" y="2932"/>
                      <a:pt x="1261" y="2628"/>
                      <a:pt x="1116" y="2344"/>
                    </a:cubicBezTo>
                    <a:cubicBezTo>
                      <a:pt x="1040" y="2193"/>
                      <a:pt x="954" y="2041"/>
                      <a:pt x="884" y="1882"/>
                    </a:cubicBezTo>
                    <a:cubicBezTo>
                      <a:pt x="847" y="1799"/>
                      <a:pt x="812" y="1713"/>
                      <a:pt x="788" y="1623"/>
                    </a:cubicBezTo>
                    <a:cubicBezTo>
                      <a:pt x="781" y="1592"/>
                      <a:pt x="777" y="1557"/>
                      <a:pt x="774" y="1523"/>
                    </a:cubicBezTo>
                    <a:cubicBezTo>
                      <a:pt x="795" y="1495"/>
                      <a:pt x="812" y="1464"/>
                      <a:pt x="833" y="1437"/>
                    </a:cubicBezTo>
                    <a:cubicBezTo>
                      <a:pt x="1116" y="990"/>
                      <a:pt x="1406" y="545"/>
                      <a:pt x="1689" y="99"/>
                    </a:cubicBezTo>
                    <a:cubicBezTo>
                      <a:pt x="1721" y="49"/>
                      <a:pt x="1674" y="1"/>
                      <a:pt x="16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9"/>
              <p:cNvSpPr/>
              <p:nvPr/>
            </p:nvSpPr>
            <p:spPr>
              <a:xfrm>
                <a:off x="3834989" y="1466528"/>
                <a:ext cx="180582" cy="244855"/>
              </a:xfrm>
              <a:custGeom>
                <a:avLst/>
                <a:gdLst/>
                <a:ahLst/>
                <a:cxnLst/>
                <a:rect l="l" t="t" r="r" b="b"/>
                <a:pathLst>
                  <a:path w="4177" h="5664" extrusionOk="0">
                    <a:moveTo>
                      <a:pt x="4101" y="0"/>
                    </a:moveTo>
                    <a:cubicBezTo>
                      <a:pt x="4088" y="0"/>
                      <a:pt x="4075" y="5"/>
                      <a:pt x="4063" y="17"/>
                    </a:cubicBezTo>
                    <a:cubicBezTo>
                      <a:pt x="4011" y="66"/>
                      <a:pt x="3962" y="117"/>
                      <a:pt x="3911" y="166"/>
                    </a:cubicBezTo>
                    <a:cubicBezTo>
                      <a:pt x="3680" y="245"/>
                      <a:pt x="3448" y="328"/>
                      <a:pt x="3220" y="414"/>
                    </a:cubicBezTo>
                    <a:cubicBezTo>
                      <a:pt x="3099" y="463"/>
                      <a:pt x="2978" y="508"/>
                      <a:pt x="2860" y="553"/>
                    </a:cubicBezTo>
                    <a:cubicBezTo>
                      <a:pt x="2798" y="577"/>
                      <a:pt x="2739" y="598"/>
                      <a:pt x="2681" y="622"/>
                    </a:cubicBezTo>
                    <a:cubicBezTo>
                      <a:pt x="2671" y="626"/>
                      <a:pt x="2664" y="629"/>
                      <a:pt x="2653" y="632"/>
                    </a:cubicBezTo>
                    <a:cubicBezTo>
                      <a:pt x="2394" y="701"/>
                      <a:pt x="2128" y="836"/>
                      <a:pt x="1904" y="978"/>
                    </a:cubicBezTo>
                    <a:cubicBezTo>
                      <a:pt x="1679" y="1119"/>
                      <a:pt x="1475" y="1306"/>
                      <a:pt x="1355" y="1548"/>
                    </a:cubicBezTo>
                    <a:cubicBezTo>
                      <a:pt x="1288" y="1683"/>
                      <a:pt x="1258" y="1828"/>
                      <a:pt x="1210" y="1969"/>
                    </a:cubicBezTo>
                    <a:cubicBezTo>
                      <a:pt x="1140" y="2159"/>
                      <a:pt x="1019" y="2305"/>
                      <a:pt x="878" y="2442"/>
                    </a:cubicBezTo>
                    <a:cubicBezTo>
                      <a:pt x="591" y="2719"/>
                      <a:pt x="284" y="2971"/>
                      <a:pt x="14" y="3265"/>
                    </a:cubicBezTo>
                    <a:cubicBezTo>
                      <a:pt x="1" y="3275"/>
                      <a:pt x="10" y="3290"/>
                      <a:pt x="23" y="3290"/>
                    </a:cubicBezTo>
                    <a:cubicBezTo>
                      <a:pt x="27" y="3290"/>
                      <a:pt x="31" y="3289"/>
                      <a:pt x="35" y="3285"/>
                    </a:cubicBezTo>
                    <a:cubicBezTo>
                      <a:pt x="335" y="3051"/>
                      <a:pt x="619" y="2785"/>
                      <a:pt x="899" y="2525"/>
                    </a:cubicBezTo>
                    <a:cubicBezTo>
                      <a:pt x="1006" y="2425"/>
                      <a:pt x="1113" y="2321"/>
                      <a:pt x="1192" y="2197"/>
                    </a:cubicBezTo>
                    <a:cubicBezTo>
                      <a:pt x="1279" y="2062"/>
                      <a:pt x="1317" y="1907"/>
                      <a:pt x="1368" y="1758"/>
                    </a:cubicBezTo>
                    <a:cubicBezTo>
                      <a:pt x="1468" y="1461"/>
                      <a:pt x="1679" y="1240"/>
                      <a:pt x="1938" y="1078"/>
                    </a:cubicBezTo>
                    <a:cubicBezTo>
                      <a:pt x="2187" y="919"/>
                      <a:pt x="2463" y="840"/>
                      <a:pt x="2719" y="701"/>
                    </a:cubicBezTo>
                    <a:cubicBezTo>
                      <a:pt x="2733" y="698"/>
                      <a:pt x="2736" y="688"/>
                      <a:pt x="2739" y="677"/>
                    </a:cubicBezTo>
                    <a:cubicBezTo>
                      <a:pt x="2795" y="660"/>
                      <a:pt x="2850" y="642"/>
                      <a:pt x="2909" y="622"/>
                    </a:cubicBezTo>
                    <a:cubicBezTo>
                      <a:pt x="3023" y="584"/>
                      <a:pt x="3141" y="546"/>
                      <a:pt x="3258" y="508"/>
                    </a:cubicBezTo>
                    <a:cubicBezTo>
                      <a:pt x="3417" y="452"/>
                      <a:pt x="3576" y="398"/>
                      <a:pt x="3734" y="339"/>
                    </a:cubicBezTo>
                    <a:lnTo>
                      <a:pt x="3734" y="339"/>
                    </a:lnTo>
                    <a:cubicBezTo>
                      <a:pt x="3562" y="511"/>
                      <a:pt x="3396" y="688"/>
                      <a:pt x="3233" y="867"/>
                    </a:cubicBezTo>
                    <a:cubicBezTo>
                      <a:pt x="3106" y="905"/>
                      <a:pt x="2981" y="947"/>
                      <a:pt x="2864" y="1005"/>
                    </a:cubicBezTo>
                    <a:cubicBezTo>
                      <a:pt x="2788" y="1047"/>
                      <a:pt x="2709" y="1088"/>
                      <a:pt x="2636" y="1140"/>
                    </a:cubicBezTo>
                    <a:cubicBezTo>
                      <a:pt x="2598" y="1168"/>
                      <a:pt x="2564" y="1199"/>
                      <a:pt x="2532" y="1230"/>
                    </a:cubicBezTo>
                    <a:cubicBezTo>
                      <a:pt x="2200" y="1434"/>
                      <a:pt x="1938" y="1786"/>
                      <a:pt x="1741" y="2111"/>
                    </a:cubicBezTo>
                    <a:cubicBezTo>
                      <a:pt x="1572" y="2387"/>
                      <a:pt x="1462" y="2678"/>
                      <a:pt x="1376" y="2981"/>
                    </a:cubicBezTo>
                    <a:cubicBezTo>
                      <a:pt x="1130" y="3092"/>
                      <a:pt x="909" y="3279"/>
                      <a:pt x="726" y="3475"/>
                    </a:cubicBezTo>
                    <a:cubicBezTo>
                      <a:pt x="536" y="3682"/>
                      <a:pt x="377" y="3917"/>
                      <a:pt x="287" y="4187"/>
                    </a:cubicBezTo>
                    <a:cubicBezTo>
                      <a:pt x="283" y="4196"/>
                      <a:pt x="293" y="4205"/>
                      <a:pt x="303" y="4205"/>
                    </a:cubicBezTo>
                    <a:cubicBezTo>
                      <a:pt x="308" y="4205"/>
                      <a:pt x="312" y="4203"/>
                      <a:pt x="314" y="4197"/>
                    </a:cubicBezTo>
                    <a:cubicBezTo>
                      <a:pt x="449" y="3959"/>
                      <a:pt x="601" y="3724"/>
                      <a:pt x="795" y="3527"/>
                    </a:cubicBezTo>
                    <a:cubicBezTo>
                      <a:pt x="957" y="3362"/>
                      <a:pt x="1143" y="3233"/>
                      <a:pt x="1337" y="3116"/>
                    </a:cubicBezTo>
                    <a:lnTo>
                      <a:pt x="1337" y="3116"/>
                    </a:lnTo>
                    <a:cubicBezTo>
                      <a:pt x="1320" y="3196"/>
                      <a:pt x="1299" y="3275"/>
                      <a:pt x="1282" y="3354"/>
                    </a:cubicBezTo>
                    <a:cubicBezTo>
                      <a:pt x="1223" y="3627"/>
                      <a:pt x="1130" y="3866"/>
                      <a:pt x="957" y="4087"/>
                    </a:cubicBezTo>
                    <a:cubicBezTo>
                      <a:pt x="812" y="4269"/>
                      <a:pt x="643" y="4432"/>
                      <a:pt x="491" y="4612"/>
                    </a:cubicBezTo>
                    <a:cubicBezTo>
                      <a:pt x="236" y="4909"/>
                      <a:pt x="38" y="5261"/>
                      <a:pt x="139" y="5658"/>
                    </a:cubicBezTo>
                    <a:cubicBezTo>
                      <a:pt x="139" y="5662"/>
                      <a:pt x="142" y="5664"/>
                      <a:pt x="146" y="5664"/>
                    </a:cubicBezTo>
                    <a:cubicBezTo>
                      <a:pt x="149" y="5664"/>
                      <a:pt x="153" y="5662"/>
                      <a:pt x="153" y="5658"/>
                    </a:cubicBezTo>
                    <a:cubicBezTo>
                      <a:pt x="86" y="5157"/>
                      <a:pt x="439" y="4764"/>
                      <a:pt x="760" y="4432"/>
                    </a:cubicBezTo>
                    <a:cubicBezTo>
                      <a:pt x="1040" y="4142"/>
                      <a:pt x="1261" y="3859"/>
                      <a:pt x="1361" y="3461"/>
                    </a:cubicBezTo>
                    <a:cubicBezTo>
                      <a:pt x="1465" y="3037"/>
                      <a:pt x="1572" y="2643"/>
                      <a:pt x="1793" y="2259"/>
                    </a:cubicBezTo>
                    <a:cubicBezTo>
                      <a:pt x="2018" y="1869"/>
                      <a:pt x="2332" y="1596"/>
                      <a:pt x="2629" y="1264"/>
                    </a:cubicBezTo>
                    <a:cubicBezTo>
                      <a:pt x="2632" y="1257"/>
                      <a:pt x="2636" y="1248"/>
                      <a:pt x="2636" y="1240"/>
                    </a:cubicBezTo>
                    <a:cubicBezTo>
                      <a:pt x="2653" y="1233"/>
                      <a:pt x="2667" y="1223"/>
                      <a:pt x="2681" y="1216"/>
                    </a:cubicBezTo>
                    <a:cubicBezTo>
                      <a:pt x="2757" y="1175"/>
                      <a:pt x="2830" y="1130"/>
                      <a:pt x="2909" y="1095"/>
                    </a:cubicBezTo>
                    <a:cubicBezTo>
                      <a:pt x="2967" y="1068"/>
                      <a:pt x="3026" y="1047"/>
                      <a:pt x="3088" y="1026"/>
                    </a:cubicBezTo>
                    <a:lnTo>
                      <a:pt x="3088" y="1026"/>
                    </a:lnTo>
                    <a:cubicBezTo>
                      <a:pt x="2988" y="1140"/>
                      <a:pt x="2892" y="1251"/>
                      <a:pt x="2795" y="1361"/>
                    </a:cubicBezTo>
                    <a:cubicBezTo>
                      <a:pt x="2647" y="1530"/>
                      <a:pt x="2532" y="1707"/>
                      <a:pt x="2505" y="1935"/>
                    </a:cubicBezTo>
                    <a:cubicBezTo>
                      <a:pt x="2501" y="1959"/>
                      <a:pt x="2501" y="1983"/>
                      <a:pt x="2501" y="2007"/>
                    </a:cubicBezTo>
                    <a:cubicBezTo>
                      <a:pt x="2493" y="2004"/>
                      <a:pt x="2486" y="2002"/>
                      <a:pt x="2478" y="2002"/>
                    </a:cubicBezTo>
                    <a:cubicBezTo>
                      <a:pt x="2463" y="2002"/>
                      <a:pt x="2449" y="2009"/>
                      <a:pt x="2439" y="2028"/>
                    </a:cubicBezTo>
                    <a:cubicBezTo>
                      <a:pt x="2132" y="2660"/>
                      <a:pt x="1793" y="3282"/>
                      <a:pt x="1462" y="3904"/>
                    </a:cubicBezTo>
                    <a:cubicBezTo>
                      <a:pt x="1413" y="3990"/>
                      <a:pt x="1368" y="4076"/>
                      <a:pt x="1323" y="4166"/>
                    </a:cubicBezTo>
                    <a:cubicBezTo>
                      <a:pt x="1313" y="4173"/>
                      <a:pt x="1306" y="4187"/>
                      <a:pt x="1306" y="4201"/>
                    </a:cubicBezTo>
                    <a:cubicBezTo>
                      <a:pt x="1092" y="4636"/>
                      <a:pt x="930" y="5106"/>
                      <a:pt x="1044" y="5589"/>
                    </a:cubicBezTo>
                    <a:cubicBezTo>
                      <a:pt x="1044" y="5594"/>
                      <a:pt x="1047" y="5596"/>
                      <a:pt x="1050" y="5596"/>
                    </a:cubicBezTo>
                    <a:cubicBezTo>
                      <a:pt x="1055" y="5596"/>
                      <a:pt x="1061" y="5592"/>
                      <a:pt x="1061" y="5586"/>
                    </a:cubicBezTo>
                    <a:cubicBezTo>
                      <a:pt x="1023" y="5140"/>
                      <a:pt x="1154" y="4730"/>
                      <a:pt x="1341" y="4336"/>
                    </a:cubicBezTo>
                    <a:cubicBezTo>
                      <a:pt x="1358" y="4394"/>
                      <a:pt x="1376" y="4449"/>
                      <a:pt x="1385" y="4508"/>
                    </a:cubicBezTo>
                    <a:cubicBezTo>
                      <a:pt x="1406" y="4615"/>
                      <a:pt x="1410" y="4725"/>
                      <a:pt x="1403" y="4837"/>
                    </a:cubicBezTo>
                    <a:cubicBezTo>
                      <a:pt x="1396" y="4944"/>
                      <a:pt x="1376" y="5047"/>
                      <a:pt x="1347" y="5151"/>
                    </a:cubicBezTo>
                    <a:cubicBezTo>
                      <a:pt x="1313" y="5254"/>
                      <a:pt x="1279" y="5361"/>
                      <a:pt x="1234" y="5462"/>
                    </a:cubicBezTo>
                    <a:cubicBezTo>
                      <a:pt x="1228" y="5469"/>
                      <a:pt x="1235" y="5478"/>
                      <a:pt x="1242" y="5478"/>
                    </a:cubicBezTo>
                    <a:cubicBezTo>
                      <a:pt x="1244" y="5478"/>
                      <a:pt x="1246" y="5477"/>
                      <a:pt x="1247" y="5476"/>
                    </a:cubicBezTo>
                    <a:cubicBezTo>
                      <a:pt x="1317" y="5385"/>
                      <a:pt x="1368" y="5302"/>
                      <a:pt x="1406" y="5199"/>
                    </a:cubicBezTo>
                    <a:cubicBezTo>
                      <a:pt x="1448" y="5089"/>
                      <a:pt x="1472" y="4971"/>
                      <a:pt x="1482" y="4857"/>
                    </a:cubicBezTo>
                    <a:cubicBezTo>
                      <a:pt x="1507" y="4650"/>
                      <a:pt x="1492" y="4408"/>
                      <a:pt x="1403" y="4215"/>
                    </a:cubicBezTo>
                    <a:cubicBezTo>
                      <a:pt x="1472" y="4080"/>
                      <a:pt x="1545" y="3949"/>
                      <a:pt x="1620" y="3813"/>
                    </a:cubicBezTo>
                    <a:cubicBezTo>
                      <a:pt x="1928" y="3275"/>
                      <a:pt x="2215" y="2726"/>
                      <a:pt x="2487" y="2169"/>
                    </a:cubicBezTo>
                    <a:lnTo>
                      <a:pt x="2487" y="2169"/>
                    </a:lnTo>
                    <a:cubicBezTo>
                      <a:pt x="2481" y="2359"/>
                      <a:pt x="2481" y="2546"/>
                      <a:pt x="2439" y="2740"/>
                    </a:cubicBezTo>
                    <a:cubicBezTo>
                      <a:pt x="2249" y="3668"/>
                      <a:pt x="1638" y="4543"/>
                      <a:pt x="1876" y="5521"/>
                    </a:cubicBezTo>
                    <a:cubicBezTo>
                      <a:pt x="1878" y="5529"/>
                      <a:pt x="1883" y="5532"/>
                      <a:pt x="1888" y="5532"/>
                    </a:cubicBezTo>
                    <a:cubicBezTo>
                      <a:pt x="1896" y="5532"/>
                      <a:pt x="1906" y="5524"/>
                      <a:pt x="1904" y="5513"/>
                    </a:cubicBezTo>
                    <a:cubicBezTo>
                      <a:pt x="1835" y="5116"/>
                      <a:pt x="1897" y="4740"/>
                      <a:pt x="2004" y="4370"/>
                    </a:cubicBezTo>
                    <a:cubicBezTo>
                      <a:pt x="2007" y="4373"/>
                      <a:pt x="2011" y="4381"/>
                      <a:pt x="2014" y="4384"/>
                    </a:cubicBezTo>
                    <a:cubicBezTo>
                      <a:pt x="2031" y="4422"/>
                      <a:pt x="2052" y="4463"/>
                      <a:pt x="2069" y="4502"/>
                    </a:cubicBezTo>
                    <a:cubicBezTo>
                      <a:pt x="2104" y="4577"/>
                      <a:pt x="2135" y="4657"/>
                      <a:pt x="2159" y="4736"/>
                    </a:cubicBezTo>
                    <a:cubicBezTo>
                      <a:pt x="2211" y="4902"/>
                      <a:pt x="2242" y="5071"/>
                      <a:pt x="2253" y="5244"/>
                    </a:cubicBezTo>
                    <a:cubicBezTo>
                      <a:pt x="2254" y="5261"/>
                      <a:pt x="2267" y="5270"/>
                      <a:pt x="2280" y="5270"/>
                    </a:cubicBezTo>
                    <a:cubicBezTo>
                      <a:pt x="2292" y="5270"/>
                      <a:pt x="2304" y="5261"/>
                      <a:pt x="2304" y="5244"/>
                    </a:cubicBezTo>
                    <a:cubicBezTo>
                      <a:pt x="2301" y="5068"/>
                      <a:pt x="2273" y="4891"/>
                      <a:pt x="2229" y="4719"/>
                    </a:cubicBezTo>
                    <a:cubicBezTo>
                      <a:pt x="2208" y="4633"/>
                      <a:pt x="2180" y="4550"/>
                      <a:pt x="2146" y="4470"/>
                    </a:cubicBezTo>
                    <a:cubicBezTo>
                      <a:pt x="2132" y="4429"/>
                      <a:pt x="2114" y="4387"/>
                      <a:pt x="2094" y="4346"/>
                    </a:cubicBezTo>
                    <a:cubicBezTo>
                      <a:pt x="2080" y="4315"/>
                      <a:pt x="2063" y="4277"/>
                      <a:pt x="2042" y="4249"/>
                    </a:cubicBezTo>
                    <a:cubicBezTo>
                      <a:pt x="2200" y="3751"/>
                      <a:pt x="2433" y="3268"/>
                      <a:pt x="2540" y="2767"/>
                    </a:cubicBezTo>
                    <a:cubicBezTo>
                      <a:pt x="2584" y="2567"/>
                      <a:pt x="2602" y="2367"/>
                      <a:pt x="2608" y="2163"/>
                    </a:cubicBezTo>
                    <a:cubicBezTo>
                      <a:pt x="2615" y="1820"/>
                      <a:pt x="2733" y="1603"/>
                      <a:pt x="2964" y="1354"/>
                    </a:cubicBezTo>
                    <a:cubicBezTo>
                      <a:pt x="3088" y="1219"/>
                      <a:pt x="3216" y="1088"/>
                      <a:pt x="3348" y="957"/>
                    </a:cubicBezTo>
                    <a:cubicBezTo>
                      <a:pt x="3365" y="953"/>
                      <a:pt x="3382" y="947"/>
                      <a:pt x="3399" y="947"/>
                    </a:cubicBezTo>
                    <a:cubicBezTo>
                      <a:pt x="3441" y="937"/>
                      <a:pt x="3448" y="898"/>
                      <a:pt x="3434" y="867"/>
                    </a:cubicBezTo>
                    <a:cubicBezTo>
                      <a:pt x="3680" y="618"/>
                      <a:pt x="3921" y="366"/>
                      <a:pt x="4142" y="97"/>
                    </a:cubicBezTo>
                    <a:cubicBezTo>
                      <a:pt x="4176" y="54"/>
                      <a:pt x="4142" y="0"/>
                      <a:pt x="41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9"/>
              <p:cNvSpPr/>
              <p:nvPr/>
            </p:nvSpPr>
            <p:spPr>
              <a:xfrm>
                <a:off x="3243493" y="598530"/>
                <a:ext cx="975066" cy="2124106"/>
              </a:xfrm>
              <a:custGeom>
                <a:avLst/>
                <a:gdLst/>
                <a:ahLst/>
                <a:cxnLst/>
                <a:rect l="l" t="t" r="r" b="b"/>
                <a:pathLst>
                  <a:path w="22554" h="49135" extrusionOk="0">
                    <a:moveTo>
                      <a:pt x="9693" y="31101"/>
                    </a:moveTo>
                    <a:cubicBezTo>
                      <a:pt x="9696" y="31205"/>
                      <a:pt x="9710" y="31312"/>
                      <a:pt x="9727" y="31419"/>
                    </a:cubicBezTo>
                    <a:cubicBezTo>
                      <a:pt x="9627" y="31578"/>
                      <a:pt x="9575" y="31764"/>
                      <a:pt x="9492" y="31933"/>
                    </a:cubicBezTo>
                    <a:cubicBezTo>
                      <a:pt x="9399" y="32117"/>
                      <a:pt x="9291" y="32297"/>
                      <a:pt x="9167" y="32462"/>
                    </a:cubicBezTo>
                    <a:cubicBezTo>
                      <a:pt x="8902" y="32821"/>
                      <a:pt x="8563" y="33105"/>
                      <a:pt x="8263" y="33433"/>
                    </a:cubicBezTo>
                    <a:cubicBezTo>
                      <a:pt x="7741" y="34006"/>
                      <a:pt x="7454" y="34725"/>
                      <a:pt x="7171" y="35433"/>
                    </a:cubicBezTo>
                    <a:cubicBezTo>
                      <a:pt x="7168" y="35440"/>
                      <a:pt x="7175" y="35445"/>
                      <a:pt x="7181" y="35445"/>
                    </a:cubicBezTo>
                    <a:cubicBezTo>
                      <a:pt x="7184" y="35445"/>
                      <a:pt x="7187" y="35444"/>
                      <a:pt x="7188" y="35440"/>
                    </a:cubicBezTo>
                    <a:cubicBezTo>
                      <a:pt x="7537" y="34666"/>
                      <a:pt x="7903" y="33923"/>
                      <a:pt x="8515" y="33319"/>
                    </a:cubicBezTo>
                    <a:cubicBezTo>
                      <a:pt x="8798" y="33036"/>
                      <a:pt x="9092" y="32767"/>
                      <a:pt x="9323" y="32435"/>
                    </a:cubicBezTo>
                    <a:cubicBezTo>
                      <a:pt x="9482" y="32210"/>
                      <a:pt x="9679" y="31917"/>
                      <a:pt x="9761" y="31627"/>
                    </a:cubicBezTo>
                    <a:cubicBezTo>
                      <a:pt x="9768" y="31668"/>
                      <a:pt x="9776" y="31710"/>
                      <a:pt x="9782" y="31751"/>
                    </a:cubicBezTo>
                    <a:cubicBezTo>
                      <a:pt x="9844" y="32065"/>
                      <a:pt x="9913" y="32376"/>
                      <a:pt x="9907" y="32697"/>
                    </a:cubicBezTo>
                    <a:cubicBezTo>
                      <a:pt x="9900" y="33073"/>
                      <a:pt x="9796" y="33443"/>
                      <a:pt x="9661" y="33792"/>
                    </a:cubicBezTo>
                    <a:cubicBezTo>
                      <a:pt x="9392" y="34490"/>
                      <a:pt x="9022" y="35157"/>
                      <a:pt x="8698" y="35830"/>
                    </a:cubicBezTo>
                    <a:cubicBezTo>
                      <a:pt x="8384" y="36469"/>
                      <a:pt x="8083" y="37115"/>
                      <a:pt x="7758" y="37751"/>
                    </a:cubicBezTo>
                    <a:cubicBezTo>
                      <a:pt x="7454" y="38352"/>
                      <a:pt x="7099" y="38822"/>
                      <a:pt x="6560" y="39226"/>
                    </a:cubicBezTo>
                    <a:cubicBezTo>
                      <a:pt x="6352" y="39382"/>
                      <a:pt x="6169" y="39544"/>
                      <a:pt x="6037" y="39768"/>
                    </a:cubicBezTo>
                    <a:cubicBezTo>
                      <a:pt x="5865" y="40058"/>
                      <a:pt x="5758" y="40390"/>
                      <a:pt x="5634" y="40701"/>
                    </a:cubicBezTo>
                    <a:cubicBezTo>
                      <a:pt x="5457" y="41136"/>
                      <a:pt x="5264" y="41571"/>
                      <a:pt x="5095" y="42014"/>
                    </a:cubicBezTo>
                    <a:lnTo>
                      <a:pt x="5084" y="42014"/>
                    </a:lnTo>
                    <a:cubicBezTo>
                      <a:pt x="5012" y="41758"/>
                      <a:pt x="4932" y="41503"/>
                      <a:pt x="4860" y="41247"/>
                    </a:cubicBezTo>
                    <a:cubicBezTo>
                      <a:pt x="4773" y="40940"/>
                      <a:pt x="4683" y="40635"/>
                      <a:pt x="4604" y="40328"/>
                    </a:cubicBezTo>
                    <a:cubicBezTo>
                      <a:pt x="4881" y="39693"/>
                      <a:pt x="5160" y="39060"/>
                      <a:pt x="5436" y="38425"/>
                    </a:cubicBezTo>
                    <a:cubicBezTo>
                      <a:pt x="5440" y="38428"/>
                      <a:pt x="5440" y="38435"/>
                      <a:pt x="5444" y="38438"/>
                    </a:cubicBezTo>
                    <a:cubicBezTo>
                      <a:pt x="5527" y="38515"/>
                      <a:pt x="5613" y="38583"/>
                      <a:pt x="5685" y="38663"/>
                    </a:cubicBezTo>
                    <a:cubicBezTo>
                      <a:pt x="5761" y="38749"/>
                      <a:pt x="5830" y="38840"/>
                      <a:pt x="5886" y="38936"/>
                    </a:cubicBezTo>
                    <a:cubicBezTo>
                      <a:pt x="5941" y="39033"/>
                      <a:pt x="5986" y="39133"/>
                      <a:pt x="6017" y="39240"/>
                    </a:cubicBezTo>
                    <a:cubicBezTo>
                      <a:pt x="6034" y="39291"/>
                      <a:pt x="6051" y="39347"/>
                      <a:pt x="6062" y="39403"/>
                    </a:cubicBezTo>
                    <a:cubicBezTo>
                      <a:pt x="6072" y="39457"/>
                      <a:pt x="6093" y="39510"/>
                      <a:pt x="6107" y="39565"/>
                    </a:cubicBezTo>
                    <a:cubicBezTo>
                      <a:pt x="6107" y="39569"/>
                      <a:pt x="6110" y="39571"/>
                      <a:pt x="6113" y="39571"/>
                    </a:cubicBezTo>
                    <a:cubicBezTo>
                      <a:pt x="6118" y="39571"/>
                      <a:pt x="6124" y="39567"/>
                      <a:pt x="6124" y="39561"/>
                    </a:cubicBezTo>
                    <a:cubicBezTo>
                      <a:pt x="6128" y="39506"/>
                      <a:pt x="6134" y="39451"/>
                      <a:pt x="6124" y="39395"/>
                    </a:cubicBezTo>
                    <a:cubicBezTo>
                      <a:pt x="6117" y="39337"/>
                      <a:pt x="6104" y="39278"/>
                      <a:pt x="6086" y="39219"/>
                    </a:cubicBezTo>
                    <a:cubicBezTo>
                      <a:pt x="6055" y="39109"/>
                      <a:pt x="6010" y="38998"/>
                      <a:pt x="5954" y="38898"/>
                    </a:cubicBezTo>
                    <a:cubicBezTo>
                      <a:pt x="5847" y="38698"/>
                      <a:pt x="5692" y="38491"/>
                      <a:pt x="5498" y="38370"/>
                    </a:cubicBezTo>
                    <a:cubicBezTo>
                      <a:pt x="5493" y="38367"/>
                      <a:pt x="5488" y="38366"/>
                      <a:pt x="5483" y="38366"/>
                    </a:cubicBezTo>
                    <a:cubicBezTo>
                      <a:pt x="5476" y="38366"/>
                      <a:pt x="5469" y="38368"/>
                      <a:pt x="5461" y="38370"/>
                    </a:cubicBezTo>
                    <a:cubicBezTo>
                      <a:pt x="5761" y="37689"/>
                      <a:pt x="6058" y="37008"/>
                      <a:pt x="6356" y="36328"/>
                    </a:cubicBezTo>
                    <a:cubicBezTo>
                      <a:pt x="6691" y="35568"/>
                      <a:pt x="7022" y="34808"/>
                      <a:pt x="7357" y="34044"/>
                    </a:cubicBezTo>
                    <a:cubicBezTo>
                      <a:pt x="7647" y="33381"/>
                      <a:pt x="7941" y="32680"/>
                      <a:pt x="8500" y="32193"/>
                    </a:cubicBezTo>
                    <a:cubicBezTo>
                      <a:pt x="8770" y="31954"/>
                      <a:pt x="9084" y="31768"/>
                      <a:pt x="9344" y="31512"/>
                    </a:cubicBezTo>
                    <a:cubicBezTo>
                      <a:pt x="9475" y="31388"/>
                      <a:pt x="9589" y="31246"/>
                      <a:pt x="9693" y="31101"/>
                    </a:cubicBezTo>
                    <a:close/>
                    <a:moveTo>
                      <a:pt x="3699" y="42418"/>
                    </a:moveTo>
                    <a:cubicBezTo>
                      <a:pt x="3786" y="42622"/>
                      <a:pt x="3830" y="42843"/>
                      <a:pt x="3830" y="43064"/>
                    </a:cubicBezTo>
                    <a:cubicBezTo>
                      <a:pt x="3827" y="43188"/>
                      <a:pt x="3813" y="43312"/>
                      <a:pt x="3782" y="43437"/>
                    </a:cubicBezTo>
                    <a:cubicBezTo>
                      <a:pt x="3757" y="43545"/>
                      <a:pt x="3713" y="43644"/>
                      <a:pt x="3679" y="43748"/>
                    </a:cubicBezTo>
                    <a:cubicBezTo>
                      <a:pt x="3644" y="43724"/>
                      <a:pt x="3606" y="43703"/>
                      <a:pt x="3558" y="43690"/>
                    </a:cubicBezTo>
                    <a:cubicBezTo>
                      <a:pt x="3416" y="43652"/>
                      <a:pt x="3239" y="43676"/>
                      <a:pt x="3105" y="43607"/>
                    </a:cubicBezTo>
                    <a:cubicBezTo>
                      <a:pt x="3326" y="43226"/>
                      <a:pt x="3519" y="42822"/>
                      <a:pt x="3699" y="42418"/>
                    </a:cubicBezTo>
                    <a:close/>
                    <a:moveTo>
                      <a:pt x="4566" y="40415"/>
                    </a:moveTo>
                    <a:cubicBezTo>
                      <a:pt x="4625" y="40701"/>
                      <a:pt x="4687" y="40988"/>
                      <a:pt x="4763" y="41271"/>
                    </a:cubicBezTo>
                    <a:cubicBezTo>
                      <a:pt x="4843" y="41576"/>
                      <a:pt x="4926" y="41882"/>
                      <a:pt x="5032" y="42177"/>
                    </a:cubicBezTo>
                    <a:cubicBezTo>
                      <a:pt x="4964" y="42363"/>
                      <a:pt x="4897" y="42553"/>
                      <a:pt x="4843" y="42743"/>
                    </a:cubicBezTo>
                    <a:cubicBezTo>
                      <a:pt x="4773" y="42981"/>
                      <a:pt x="4725" y="43223"/>
                      <a:pt x="4711" y="43472"/>
                    </a:cubicBezTo>
                    <a:cubicBezTo>
                      <a:pt x="4559" y="43492"/>
                      <a:pt x="4449" y="43599"/>
                      <a:pt x="4358" y="43724"/>
                    </a:cubicBezTo>
                    <a:cubicBezTo>
                      <a:pt x="4227" y="43907"/>
                      <a:pt x="4141" y="44083"/>
                      <a:pt x="3990" y="44214"/>
                    </a:cubicBezTo>
                    <a:cubicBezTo>
                      <a:pt x="3944" y="44162"/>
                      <a:pt x="3902" y="44108"/>
                      <a:pt x="3868" y="44042"/>
                    </a:cubicBezTo>
                    <a:cubicBezTo>
                      <a:pt x="3816" y="43938"/>
                      <a:pt x="3775" y="43838"/>
                      <a:pt x="3699" y="43768"/>
                    </a:cubicBezTo>
                    <a:cubicBezTo>
                      <a:pt x="3837" y="43569"/>
                      <a:pt x="3893" y="43288"/>
                      <a:pt x="3902" y="43054"/>
                    </a:cubicBezTo>
                    <a:cubicBezTo>
                      <a:pt x="3913" y="42791"/>
                      <a:pt x="3865" y="42532"/>
                      <a:pt x="3762" y="42290"/>
                    </a:cubicBezTo>
                    <a:lnTo>
                      <a:pt x="3757" y="42287"/>
                    </a:lnTo>
                    <a:cubicBezTo>
                      <a:pt x="3955" y="41834"/>
                      <a:pt x="4141" y="41382"/>
                      <a:pt x="4334" y="40943"/>
                    </a:cubicBezTo>
                    <a:cubicBezTo>
                      <a:pt x="4411" y="40767"/>
                      <a:pt x="4487" y="40591"/>
                      <a:pt x="4566" y="40415"/>
                    </a:cubicBezTo>
                    <a:close/>
                    <a:moveTo>
                      <a:pt x="5139" y="42273"/>
                    </a:moveTo>
                    <a:cubicBezTo>
                      <a:pt x="5281" y="42566"/>
                      <a:pt x="5364" y="42874"/>
                      <a:pt x="5361" y="43213"/>
                    </a:cubicBezTo>
                    <a:cubicBezTo>
                      <a:pt x="5357" y="43406"/>
                      <a:pt x="5326" y="43596"/>
                      <a:pt x="5270" y="43783"/>
                    </a:cubicBezTo>
                    <a:cubicBezTo>
                      <a:pt x="5247" y="43862"/>
                      <a:pt x="5094" y="44301"/>
                      <a:pt x="4936" y="44301"/>
                    </a:cubicBezTo>
                    <a:cubicBezTo>
                      <a:pt x="4935" y="44301"/>
                      <a:pt x="4933" y="44301"/>
                      <a:pt x="4932" y="44301"/>
                    </a:cubicBezTo>
                    <a:cubicBezTo>
                      <a:pt x="4922" y="44256"/>
                      <a:pt x="4908" y="44211"/>
                      <a:pt x="4897" y="44170"/>
                    </a:cubicBezTo>
                    <a:cubicBezTo>
                      <a:pt x="4732" y="43513"/>
                      <a:pt x="4901" y="42885"/>
                      <a:pt x="5133" y="42276"/>
                    </a:cubicBezTo>
                    <a:cubicBezTo>
                      <a:pt x="5136" y="42276"/>
                      <a:pt x="5139" y="42273"/>
                      <a:pt x="5139" y="42273"/>
                    </a:cubicBezTo>
                    <a:close/>
                    <a:moveTo>
                      <a:pt x="4707" y="43561"/>
                    </a:moveTo>
                    <a:lnTo>
                      <a:pt x="4707" y="43648"/>
                    </a:lnTo>
                    <a:cubicBezTo>
                      <a:pt x="4715" y="43962"/>
                      <a:pt x="4814" y="44249"/>
                      <a:pt x="4891" y="44549"/>
                    </a:cubicBezTo>
                    <a:cubicBezTo>
                      <a:pt x="4881" y="44543"/>
                      <a:pt x="4867" y="44539"/>
                      <a:pt x="4853" y="44539"/>
                    </a:cubicBezTo>
                    <a:cubicBezTo>
                      <a:pt x="4806" y="44547"/>
                      <a:pt x="4759" y="44550"/>
                      <a:pt x="4713" y="44550"/>
                    </a:cubicBezTo>
                    <a:cubicBezTo>
                      <a:pt x="4473" y="44550"/>
                      <a:pt x="4239" y="44456"/>
                      <a:pt x="4065" y="44294"/>
                    </a:cubicBezTo>
                    <a:cubicBezTo>
                      <a:pt x="4310" y="44079"/>
                      <a:pt x="4417" y="43738"/>
                      <a:pt x="4707" y="43561"/>
                    </a:cubicBezTo>
                    <a:close/>
                    <a:moveTo>
                      <a:pt x="3091" y="43634"/>
                    </a:moveTo>
                    <a:cubicBezTo>
                      <a:pt x="3202" y="43714"/>
                      <a:pt x="3350" y="43710"/>
                      <a:pt x="3485" y="43734"/>
                    </a:cubicBezTo>
                    <a:cubicBezTo>
                      <a:pt x="3602" y="43758"/>
                      <a:pt x="3682" y="43810"/>
                      <a:pt x="3737" y="43921"/>
                    </a:cubicBezTo>
                    <a:cubicBezTo>
                      <a:pt x="3786" y="44021"/>
                      <a:pt x="3820" y="44121"/>
                      <a:pt x="3886" y="44211"/>
                    </a:cubicBezTo>
                    <a:cubicBezTo>
                      <a:pt x="3899" y="44229"/>
                      <a:pt x="3913" y="44245"/>
                      <a:pt x="3927" y="44263"/>
                    </a:cubicBezTo>
                    <a:cubicBezTo>
                      <a:pt x="3882" y="44294"/>
                      <a:pt x="3837" y="44321"/>
                      <a:pt x="3778" y="44345"/>
                    </a:cubicBezTo>
                    <a:cubicBezTo>
                      <a:pt x="3575" y="44432"/>
                      <a:pt x="3416" y="44522"/>
                      <a:pt x="3271" y="44674"/>
                    </a:cubicBezTo>
                    <a:cubicBezTo>
                      <a:pt x="3253" y="44650"/>
                      <a:pt x="3236" y="44629"/>
                      <a:pt x="3218" y="44608"/>
                    </a:cubicBezTo>
                    <a:cubicBezTo>
                      <a:pt x="3078" y="44446"/>
                      <a:pt x="2904" y="44321"/>
                      <a:pt x="2714" y="44224"/>
                    </a:cubicBezTo>
                    <a:cubicBezTo>
                      <a:pt x="2850" y="44038"/>
                      <a:pt x="2974" y="43838"/>
                      <a:pt x="3091" y="43634"/>
                    </a:cubicBezTo>
                    <a:close/>
                    <a:moveTo>
                      <a:pt x="4003" y="44345"/>
                    </a:moveTo>
                    <a:cubicBezTo>
                      <a:pt x="4196" y="44533"/>
                      <a:pt x="4461" y="44643"/>
                      <a:pt x="4731" y="44643"/>
                    </a:cubicBezTo>
                    <a:cubicBezTo>
                      <a:pt x="4779" y="44643"/>
                      <a:pt x="4828" y="44640"/>
                      <a:pt x="4877" y="44632"/>
                    </a:cubicBezTo>
                    <a:cubicBezTo>
                      <a:pt x="4891" y="44629"/>
                      <a:pt x="4901" y="44622"/>
                      <a:pt x="4905" y="44612"/>
                    </a:cubicBezTo>
                    <a:lnTo>
                      <a:pt x="4905" y="44612"/>
                    </a:lnTo>
                    <a:cubicBezTo>
                      <a:pt x="4967" y="44892"/>
                      <a:pt x="4953" y="45175"/>
                      <a:pt x="4784" y="45372"/>
                    </a:cubicBezTo>
                    <a:cubicBezTo>
                      <a:pt x="4776" y="45359"/>
                      <a:pt x="4764" y="45353"/>
                      <a:pt x="4751" y="45353"/>
                    </a:cubicBezTo>
                    <a:cubicBezTo>
                      <a:pt x="4729" y="45353"/>
                      <a:pt x="4706" y="45370"/>
                      <a:pt x="4704" y="45396"/>
                    </a:cubicBezTo>
                    <a:cubicBezTo>
                      <a:pt x="4704" y="45413"/>
                      <a:pt x="4704" y="45431"/>
                      <a:pt x="4701" y="45447"/>
                    </a:cubicBezTo>
                    <a:cubicBezTo>
                      <a:pt x="4663" y="45482"/>
                      <a:pt x="4618" y="45509"/>
                      <a:pt x="4566" y="45534"/>
                    </a:cubicBezTo>
                    <a:cubicBezTo>
                      <a:pt x="4456" y="45586"/>
                      <a:pt x="4332" y="45614"/>
                      <a:pt x="4208" y="45614"/>
                    </a:cubicBezTo>
                    <a:cubicBezTo>
                      <a:pt x="4028" y="45614"/>
                      <a:pt x="3849" y="45555"/>
                      <a:pt x="3720" y="45423"/>
                    </a:cubicBezTo>
                    <a:cubicBezTo>
                      <a:pt x="3540" y="45237"/>
                      <a:pt x="3464" y="44978"/>
                      <a:pt x="3326" y="44757"/>
                    </a:cubicBezTo>
                    <a:cubicBezTo>
                      <a:pt x="3360" y="44719"/>
                      <a:pt x="3395" y="44680"/>
                      <a:pt x="3433" y="44646"/>
                    </a:cubicBezTo>
                    <a:cubicBezTo>
                      <a:pt x="3568" y="44532"/>
                      <a:pt x="3723" y="44487"/>
                      <a:pt x="3882" y="44415"/>
                    </a:cubicBezTo>
                    <a:cubicBezTo>
                      <a:pt x="3927" y="44398"/>
                      <a:pt x="3965" y="44370"/>
                      <a:pt x="4003" y="44345"/>
                    </a:cubicBezTo>
                    <a:close/>
                    <a:moveTo>
                      <a:pt x="21596" y="0"/>
                    </a:moveTo>
                    <a:cubicBezTo>
                      <a:pt x="21589" y="0"/>
                      <a:pt x="21581" y="3"/>
                      <a:pt x="21576" y="11"/>
                    </a:cubicBezTo>
                    <a:cubicBezTo>
                      <a:pt x="21400" y="270"/>
                      <a:pt x="21209" y="550"/>
                      <a:pt x="21182" y="875"/>
                    </a:cubicBezTo>
                    <a:cubicBezTo>
                      <a:pt x="21161" y="1144"/>
                      <a:pt x="21258" y="1400"/>
                      <a:pt x="21483" y="1555"/>
                    </a:cubicBezTo>
                    <a:cubicBezTo>
                      <a:pt x="21566" y="1614"/>
                      <a:pt x="21649" y="1662"/>
                      <a:pt x="21690" y="1759"/>
                    </a:cubicBezTo>
                    <a:cubicBezTo>
                      <a:pt x="21727" y="1852"/>
                      <a:pt x="21714" y="1953"/>
                      <a:pt x="21693" y="2050"/>
                    </a:cubicBezTo>
                    <a:cubicBezTo>
                      <a:pt x="21679" y="2125"/>
                      <a:pt x="21655" y="2198"/>
                      <a:pt x="21638" y="2270"/>
                    </a:cubicBezTo>
                    <a:cubicBezTo>
                      <a:pt x="21548" y="2167"/>
                      <a:pt x="21448" y="2074"/>
                      <a:pt x="21327" y="2011"/>
                    </a:cubicBezTo>
                    <a:cubicBezTo>
                      <a:pt x="21216" y="1953"/>
                      <a:pt x="21097" y="1928"/>
                      <a:pt x="20974" y="1928"/>
                    </a:cubicBezTo>
                    <a:cubicBezTo>
                      <a:pt x="20966" y="1928"/>
                      <a:pt x="20958" y="1928"/>
                      <a:pt x="20951" y="1929"/>
                    </a:cubicBezTo>
                    <a:cubicBezTo>
                      <a:pt x="20832" y="1933"/>
                      <a:pt x="20706" y="1963"/>
                      <a:pt x="20584" y="1963"/>
                    </a:cubicBezTo>
                    <a:cubicBezTo>
                      <a:pt x="20525" y="1963"/>
                      <a:pt x="20467" y="1956"/>
                      <a:pt x="20412" y="1935"/>
                    </a:cubicBezTo>
                    <a:cubicBezTo>
                      <a:pt x="20252" y="1880"/>
                      <a:pt x="20170" y="1718"/>
                      <a:pt x="20053" y="1607"/>
                    </a:cubicBezTo>
                    <a:cubicBezTo>
                      <a:pt x="20042" y="1562"/>
                      <a:pt x="20007" y="1527"/>
                      <a:pt x="19986" y="1493"/>
                    </a:cubicBezTo>
                    <a:cubicBezTo>
                      <a:pt x="19962" y="1452"/>
                      <a:pt x="19942" y="1414"/>
                      <a:pt x="19924" y="1372"/>
                    </a:cubicBezTo>
                    <a:cubicBezTo>
                      <a:pt x="19890" y="1286"/>
                      <a:pt x="19869" y="1192"/>
                      <a:pt x="19862" y="1096"/>
                    </a:cubicBezTo>
                    <a:cubicBezTo>
                      <a:pt x="19855" y="1006"/>
                      <a:pt x="19862" y="913"/>
                      <a:pt x="19883" y="823"/>
                    </a:cubicBezTo>
                    <a:cubicBezTo>
                      <a:pt x="19908" y="733"/>
                      <a:pt x="19945" y="653"/>
                      <a:pt x="19976" y="567"/>
                    </a:cubicBezTo>
                    <a:cubicBezTo>
                      <a:pt x="19979" y="560"/>
                      <a:pt x="19974" y="554"/>
                      <a:pt x="19969" y="554"/>
                    </a:cubicBezTo>
                    <a:cubicBezTo>
                      <a:pt x="19967" y="554"/>
                      <a:pt x="19964" y="555"/>
                      <a:pt x="19962" y="557"/>
                    </a:cubicBezTo>
                    <a:cubicBezTo>
                      <a:pt x="19825" y="688"/>
                      <a:pt x="19787" y="923"/>
                      <a:pt x="19790" y="1106"/>
                    </a:cubicBezTo>
                    <a:cubicBezTo>
                      <a:pt x="19793" y="1203"/>
                      <a:pt x="19811" y="1299"/>
                      <a:pt x="19845" y="1393"/>
                    </a:cubicBezTo>
                    <a:cubicBezTo>
                      <a:pt x="19859" y="1438"/>
                      <a:pt x="19879" y="1483"/>
                      <a:pt x="19900" y="1524"/>
                    </a:cubicBezTo>
                    <a:cubicBezTo>
                      <a:pt x="19873" y="1517"/>
                      <a:pt x="19842" y="1511"/>
                      <a:pt x="19809" y="1511"/>
                    </a:cubicBezTo>
                    <a:cubicBezTo>
                      <a:pt x="19796" y="1511"/>
                      <a:pt x="19783" y="1512"/>
                      <a:pt x="19769" y="1514"/>
                    </a:cubicBezTo>
                    <a:cubicBezTo>
                      <a:pt x="19617" y="1537"/>
                      <a:pt x="19321" y="1793"/>
                      <a:pt x="19115" y="1793"/>
                    </a:cubicBezTo>
                    <a:cubicBezTo>
                      <a:pt x="19040" y="1793"/>
                      <a:pt x="18977" y="1758"/>
                      <a:pt x="18937" y="1666"/>
                    </a:cubicBezTo>
                    <a:cubicBezTo>
                      <a:pt x="18934" y="1660"/>
                      <a:pt x="18930" y="1658"/>
                      <a:pt x="18925" y="1658"/>
                    </a:cubicBezTo>
                    <a:cubicBezTo>
                      <a:pt x="18915" y="1658"/>
                      <a:pt x="18904" y="1668"/>
                      <a:pt x="18909" y="1680"/>
                    </a:cubicBezTo>
                    <a:cubicBezTo>
                      <a:pt x="18947" y="1799"/>
                      <a:pt x="19055" y="1842"/>
                      <a:pt x="19170" y="1842"/>
                    </a:cubicBezTo>
                    <a:cubicBezTo>
                      <a:pt x="19241" y="1842"/>
                      <a:pt x="19315" y="1826"/>
                      <a:pt x="19375" y="1801"/>
                    </a:cubicBezTo>
                    <a:cubicBezTo>
                      <a:pt x="19519" y="1743"/>
                      <a:pt x="19652" y="1604"/>
                      <a:pt x="19812" y="1604"/>
                    </a:cubicBezTo>
                    <a:cubicBezTo>
                      <a:pt x="19824" y="1604"/>
                      <a:pt x="19836" y="1605"/>
                      <a:pt x="19849" y="1607"/>
                    </a:cubicBezTo>
                    <a:cubicBezTo>
                      <a:pt x="20021" y="1631"/>
                      <a:pt x="20094" y="1814"/>
                      <a:pt x="20208" y="1921"/>
                    </a:cubicBezTo>
                    <a:cubicBezTo>
                      <a:pt x="20323" y="2034"/>
                      <a:pt x="20454" y="2060"/>
                      <a:pt x="20592" y="2060"/>
                    </a:cubicBezTo>
                    <a:cubicBezTo>
                      <a:pt x="20653" y="2060"/>
                      <a:pt x="20715" y="2055"/>
                      <a:pt x="20778" y="2050"/>
                    </a:cubicBezTo>
                    <a:cubicBezTo>
                      <a:pt x="20842" y="2044"/>
                      <a:pt x="20905" y="2039"/>
                      <a:pt x="20968" y="2039"/>
                    </a:cubicBezTo>
                    <a:cubicBezTo>
                      <a:pt x="20993" y="2039"/>
                      <a:pt x="21018" y="2040"/>
                      <a:pt x="21043" y="2042"/>
                    </a:cubicBezTo>
                    <a:cubicBezTo>
                      <a:pt x="21289" y="2063"/>
                      <a:pt x="21469" y="2225"/>
                      <a:pt x="21610" y="2415"/>
                    </a:cubicBezTo>
                    <a:cubicBezTo>
                      <a:pt x="21610" y="2426"/>
                      <a:pt x="21610" y="2436"/>
                      <a:pt x="21607" y="2447"/>
                    </a:cubicBezTo>
                    <a:cubicBezTo>
                      <a:pt x="21607" y="2560"/>
                      <a:pt x="21635" y="2685"/>
                      <a:pt x="21697" y="2771"/>
                    </a:cubicBezTo>
                    <a:cubicBezTo>
                      <a:pt x="21676" y="2802"/>
                      <a:pt x="21655" y="2830"/>
                      <a:pt x="21631" y="2858"/>
                    </a:cubicBezTo>
                    <a:cubicBezTo>
                      <a:pt x="21472" y="3075"/>
                      <a:pt x="21354" y="3314"/>
                      <a:pt x="21434" y="3587"/>
                    </a:cubicBezTo>
                    <a:cubicBezTo>
                      <a:pt x="21510" y="3853"/>
                      <a:pt x="21735" y="4053"/>
                      <a:pt x="21807" y="4322"/>
                    </a:cubicBezTo>
                    <a:cubicBezTo>
                      <a:pt x="21928" y="4765"/>
                      <a:pt x="21475" y="4941"/>
                      <a:pt x="21092" y="5089"/>
                    </a:cubicBezTo>
                    <a:cubicBezTo>
                      <a:pt x="20978" y="4008"/>
                      <a:pt x="19655" y="3908"/>
                      <a:pt x="18854" y="3621"/>
                    </a:cubicBezTo>
                    <a:cubicBezTo>
                      <a:pt x="18843" y="3617"/>
                      <a:pt x="18833" y="3611"/>
                      <a:pt x="18819" y="3607"/>
                    </a:cubicBezTo>
                    <a:cubicBezTo>
                      <a:pt x="18822" y="3590"/>
                      <a:pt x="18822" y="3573"/>
                      <a:pt x="18802" y="3559"/>
                    </a:cubicBezTo>
                    <a:cubicBezTo>
                      <a:pt x="18605" y="3413"/>
                      <a:pt x="18494" y="3241"/>
                      <a:pt x="18457" y="2996"/>
                    </a:cubicBezTo>
                    <a:cubicBezTo>
                      <a:pt x="18422" y="2758"/>
                      <a:pt x="18453" y="2516"/>
                      <a:pt x="18515" y="2284"/>
                    </a:cubicBezTo>
                    <a:cubicBezTo>
                      <a:pt x="18567" y="2091"/>
                      <a:pt x="18636" y="1887"/>
                      <a:pt x="18688" y="1683"/>
                    </a:cubicBezTo>
                    <a:cubicBezTo>
                      <a:pt x="18830" y="1624"/>
                      <a:pt x="18947" y="1521"/>
                      <a:pt x="19023" y="1390"/>
                    </a:cubicBezTo>
                    <a:cubicBezTo>
                      <a:pt x="19068" y="1313"/>
                      <a:pt x="19095" y="1231"/>
                      <a:pt x="19109" y="1148"/>
                    </a:cubicBezTo>
                    <a:cubicBezTo>
                      <a:pt x="19123" y="1065"/>
                      <a:pt x="19106" y="975"/>
                      <a:pt x="19079" y="896"/>
                    </a:cubicBezTo>
                    <a:cubicBezTo>
                      <a:pt x="19079" y="893"/>
                      <a:pt x="19077" y="892"/>
                      <a:pt x="19075" y="892"/>
                    </a:cubicBezTo>
                    <a:cubicBezTo>
                      <a:pt x="19072" y="892"/>
                      <a:pt x="19068" y="895"/>
                      <a:pt x="19068" y="899"/>
                    </a:cubicBezTo>
                    <a:cubicBezTo>
                      <a:pt x="19088" y="1055"/>
                      <a:pt x="19050" y="1224"/>
                      <a:pt x="18971" y="1355"/>
                    </a:cubicBezTo>
                    <a:cubicBezTo>
                      <a:pt x="18905" y="1458"/>
                      <a:pt x="18816" y="1545"/>
                      <a:pt x="18709" y="1597"/>
                    </a:cubicBezTo>
                    <a:cubicBezTo>
                      <a:pt x="18771" y="1307"/>
                      <a:pt x="18781" y="1017"/>
                      <a:pt x="18632" y="740"/>
                    </a:cubicBezTo>
                    <a:cubicBezTo>
                      <a:pt x="18630" y="736"/>
                      <a:pt x="18627" y="735"/>
                      <a:pt x="18623" y="735"/>
                    </a:cubicBezTo>
                    <a:cubicBezTo>
                      <a:pt x="18617" y="735"/>
                      <a:pt x="18611" y="740"/>
                      <a:pt x="18615" y="747"/>
                    </a:cubicBezTo>
                    <a:cubicBezTo>
                      <a:pt x="18739" y="1041"/>
                      <a:pt x="18705" y="1334"/>
                      <a:pt x="18632" y="1624"/>
                    </a:cubicBezTo>
                    <a:cubicBezTo>
                      <a:pt x="18626" y="1628"/>
                      <a:pt x="18618" y="1631"/>
                      <a:pt x="18608" y="1631"/>
                    </a:cubicBezTo>
                    <a:cubicBezTo>
                      <a:pt x="18570" y="1642"/>
                      <a:pt x="18581" y="1693"/>
                      <a:pt x="18612" y="1704"/>
                    </a:cubicBezTo>
                    <a:cubicBezTo>
                      <a:pt x="18532" y="1983"/>
                      <a:pt x="18422" y="2260"/>
                      <a:pt x="18380" y="2540"/>
                    </a:cubicBezTo>
                    <a:cubicBezTo>
                      <a:pt x="18336" y="2841"/>
                      <a:pt x="18353" y="3248"/>
                      <a:pt x="18567" y="3490"/>
                    </a:cubicBezTo>
                    <a:cubicBezTo>
                      <a:pt x="18114" y="3241"/>
                      <a:pt x="17786" y="2830"/>
                      <a:pt x="17672" y="2302"/>
                    </a:cubicBezTo>
                    <a:cubicBezTo>
                      <a:pt x="17527" y="1631"/>
                      <a:pt x="17800" y="1058"/>
                      <a:pt x="18176" y="529"/>
                    </a:cubicBezTo>
                    <a:cubicBezTo>
                      <a:pt x="18185" y="519"/>
                      <a:pt x="18174" y="510"/>
                      <a:pt x="18163" y="510"/>
                    </a:cubicBezTo>
                    <a:cubicBezTo>
                      <a:pt x="18161" y="510"/>
                      <a:pt x="18158" y="510"/>
                      <a:pt x="18156" y="512"/>
                    </a:cubicBezTo>
                    <a:cubicBezTo>
                      <a:pt x="17344" y="1224"/>
                      <a:pt x="17354" y="2616"/>
                      <a:pt x="18138" y="3335"/>
                    </a:cubicBezTo>
                    <a:cubicBezTo>
                      <a:pt x="18560" y="3721"/>
                      <a:pt x="19133" y="3821"/>
                      <a:pt x="19666" y="3973"/>
                    </a:cubicBezTo>
                    <a:cubicBezTo>
                      <a:pt x="20225" y="4132"/>
                      <a:pt x="20909" y="4457"/>
                      <a:pt x="20961" y="5117"/>
                    </a:cubicBezTo>
                    <a:cubicBezTo>
                      <a:pt x="20961" y="5127"/>
                      <a:pt x="20965" y="5134"/>
                      <a:pt x="20965" y="5141"/>
                    </a:cubicBezTo>
                    <a:cubicBezTo>
                      <a:pt x="20895" y="5169"/>
                      <a:pt x="20830" y="5200"/>
                      <a:pt x="20778" y="5231"/>
                    </a:cubicBezTo>
                    <a:cubicBezTo>
                      <a:pt x="20574" y="5345"/>
                      <a:pt x="20471" y="5497"/>
                      <a:pt x="20346" y="5687"/>
                    </a:cubicBezTo>
                    <a:cubicBezTo>
                      <a:pt x="20194" y="5932"/>
                      <a:pt x="20011" y="5884"/>
                      <a:pt x="19769" y="5918"/>
                    </a:cubicBezTo>
                    <a:cubicBezTo>
                      <a:pt x="19666" y="5935"/>
                      <a:pt x="19562" y="5970"/>
                      <a:pt x="19472" y="6022"/>
                    </a:cubicBezTo>
                    <a:cubicBezTo>
                      <a:pt x="19030" y="6270"/>
                      <a:pt x="18836" y="6830"/>
                      <a:pt x="18846" y="7314"/>
                    </a:cubicBezTo>
                    <a:cubicBezTo>
                      <a:pt x="18857" y="8081"/>
                      <a:pt x="19151" y="8789"/>
                      <a:pt x="18999" y="9563"/>
                    </a:cubicBezTo>
                    <a:cubicBezTo>
                      <a:pt x="18902" y="10063"/>
                      <a:pt x="18701" y="10543"/>
                      <a:pt x="18501" y="11024"/>
                    </a:cubicBezTo>
                    <a:cubicBezTo>
                      <a:pt x="18674" y="10344"/>
                      <a:pt x="18647" y="9566"/>
                      <a:pt x="18529" y="8910"/>
                    </a:cubicBezTo>
                    <a:cubicBezTo>
                      <a:pt x="18439" y="8426"/>
                      <a:pt x="18253" y="7973"/>
                      <a:pt x="18138" y="7497"/>
                    </a:cubicBezTo>
                    <a:cubicBezTo>
                      <a:pt x="18021" y="6986"/>
                      <a:pt x="18104" y="6519"/>
                      <a:pt x="18180" y="6008"/>
                    </a:cubicBezTo>
                    <a:cubicBezTo>
                      <a:pt x="18242" y="5621"/>
                      <a:pt x="18242" y="5245"/>
                      <a:pt x="18142" y="4864"/>
                    </a:cubicBezTo>
                    <a:cubicBezTo>
                      <a:pt x="18031" y="4450"/>
                      <a:pt x="17835" y="4067"/>
                      <a:pt x="17652" y="3683"/>
                    </a:cubicBezTo>
                    <a:cubicBezTo>
                      <a:pt x="17279" y="2899"/>
                      <a:pt x="16933" y="1946"/>
                      <a:pt x="17475" y="1154"/>
                    </a:cubicBezTo>
                    <a:cubicBezTo>
                      <a:pt x="17483" y="1147"/>
                      <a:pt x="17474" y="1137"/>
                      <a:pt x="17465" y="1137"/>
                    </a:cubicBezTo>
                    <a:cubicBezTo>
                      <a:pt x="17462" y="1137"/>
                      <a:pt x="17460" y="1138"/>
                      <a:pt x="17458" y="1141"/>
                    </a:cubicBezTo>
                    <a:cubicBezTo>
                      <a:pt x="16974" y="1714"/>
                      <a:pt x="17099" y="2533"/>
                      <a:pt x="17344" y="3185"/>
                    </a:cubicBezTo>
                    <a:cubicBezTo>
                      <a:pt x="17620" y="3925"/>
                      <a:pt x="18076" y="4612"/>
                      <a:pt x="18111" y="5407"/>
                    </a:cubicBezTo>
                    <a:cubicBezTo>
                      <a:pt x="18073" y="5376"/>
                      <a:pt x="18035" y="5341"/>
                      <a:pt x="18001" y="5310"/>
                    </a:cubicBezTo>
                    <a:cubicBezTo>
                      <a:pt x="17934" y="5248"/>
                      <a:pt x="17876" y="5179"/>
                      <a:pt x="17818" y="5113"/>
                    </a:cubicBezTo>
                    <a:cubicBezTo>
                      <a:pt x="17703" y="4972"/>
                      <a:pt x="17607" y="4820"/>
                      <a:pt x="17520" y="4661"/>
                    </a:cubicBezTo>
                    <a:cubicBezTo>
                      <a:pt x="17548" y="4644"/>
                      <a:pt x="17561" y="4602"/>
                      <a:pt x="17524" y="4585"/>
                    </a:cubicBezTo>
                    <a:cubicBezTo>
                      <a:pt x="17507" y="4574"/>
                      <a:pt x="17489" y="4564"/>
                      <a:pt x="17472" y="4558"/>
                    </a:cubicBezTo>
                    <a:cubicBezTo>
                      <a:pt x="17317" y="4226"/>
                      <a:pt x="17234" y="3866"/>
                      <a:pt x="17199" y="3504"/>
                    </a:cubicBezTo>
                    <a:cubicBezTo>
                      <a:pt x="17199" y="3497"/>
                      <a:pt x="17195" y="3493"/>
                      <a:pt x="17190" y="3493"/>
                    </a:cubicBezTo>
                    <a:cubicBezTo>
                      <a:pt x="17186" y="3493"/>
                      <a:pt x="17182" y="3497"/>
                      <a:pt x="17182" y="3504"/>
                    </a:cubicBezTo>
                    <a:cubicBezTo>
                      <a:pt x="17158" y="3839"/>
                      <a:pt x="17223" y="4170"/>
                      <a:pt x="17347" y="4485"/>
                    </a:cubicBezTo>
                    <a:cubicBezTo>
                      <a:pt x="17109" y="4319"/>
                      <a:pt x="16933" y="4067"/>
                      <a:pt x="16877" y="3780"/>
                    </a:cubicBezTo>
                    <a:cubicBezTo>
                      <a:pt x="16875" y="3770"/>
                      <a:pt x="16868" y="3766"/>
                      <a:pt x="16860" y="3766"/>
                    </a:cubicBezTo>
                    <a:cubicBezTo>
                      <a:pt x="16849" y="3766"/>
                      <a:pt x="16838" y="3776"/>
                      <a:pt x="16840" y="3791"/>
                    </a:cubicBezTo>
                    <a:cubicBezTo>
                      <a:pt x="16891" y="4136"/>
                      <a:pt x="17105" y="4450"/>
                      <a:pt x="17406" y="4626"/>
                    </a:cubicBezTo>
                    <a:cubicBezTo>
                      <a:pt x="17410" y="4633"/>
                      <a:pt x="17413" y="4644"/>
                      <a:pt x="17416" y="4650"/>
                    </a:cubicBezTo>
                    <a:cubicBezTo>
                      <a:pt x="17503" y="4834"/>
                      <a:pt x="17607" y="5003"/>
                      <a:pt x="17727" y="5162"/>
                    </a:cubicBezTo>
                    <a:cubicBezTo>
                      <a:pt x="17789" y="5242"/>
                      <a:pt x="17852" y="5314"/>
                      <a:pt x="17921" y="5387"/>
                    </a:cubicBezTo>
                    <a:cubicBezTo>
                      <a:pt x="17980" y="5445"/>
                      <a:pt x="18038" y="5514"/>
                      <a:pt x="18114" y="5552"/>
                    </a:cubicBezTo>
                    <a:cubicBezTo>
                      <a:pt x="18111" y="5607"/>
                      <a:pt x="18108" y="5666"/>
                      <a:pt x="18104" y="5725"/>
                    </a:cubicBezTo>
                    <a:cubicBezTo>
                      <a:pt x="18052" y="6205"/>
                      <a:pt x="17900" y="6668"/>
                      <a:pt x="17942" y="7155"/>
                    </a:cubicBezTo>
                    <a:cubicBezTo>
                      <a:pt x="17983" y="7590"/>
                      <a:pt x="18135" y="8002"/>
                      <a:pt x="18245" y="8419"/>
                    </a:cubicBezTo>
                    <a:cubicBezTo>
                      <a:pt x="18377" y="8913"/>
                      <a:pt x="18436" y="9421"/>
                      <a:pt x="18425" y="9929"/>
                    </a:cubicBezTo>
                    <a:cubicBezTo>
                      <a:pt x="18415" y="10451"/>
                      <a:pt x="18280" y="10924"/>
                      <a:pt x="18187" y="11431"/>
                    </a:cubicBezTo>
                    <a:cubicBezTo>
                      <a:pt x="18177" y="11490"/>
                      <a:pt x="18228" y="11539"/>
                      <a:pt x="18277" y="11539"/>
                    </a:cubicBezTo>
                    <a:cubicBezTo>
                      <a:pt x="18280" y="11539"/>
                      <a:pt x="18283" y="11539"/>
                      <a:pt x="18287" y="11538"/>
                    </a:cubicBezTo>
                    <a:lnTo>
                      <a:pt x="18287" y="11538"/>
                    </a:lnTo>
                    <a:cubicBezTo>
                      <a:pt x="18170" y="11839"/>
                      <a:pt x="18066" y="12139"/>
                      <a:pt x="18001" y="12450"/>
                    </a:cubicBezTo>
                    <a:cubicBezTo>
                      <a:pt x="17934" y="12381"/>
                      <a:pt x="17856" y="12323"/>
                      <a:pt x="17762" y="12281"/>
                    </a:cubicBezTo>
                    <a:cubicBezTo>
                      <a:pt x="17610" y="12219"/>
                      <a:pt x="17448" y="12212"/>
                      <a:pt x="17303" y="12123"/>
                    </a:cubicBezTo>
                    <a:cubicBezTo>
                      <a:pt x="17068" y="11974"/>
                      <a:pt x="16902" y="11739"/>
                      <a:pt x="16667" y="11587"/>
                    </a:cubicBezTo>
                    <a:cubicBezTo>
                      <a:pt x="16558" y="11516"/>
                      <a:pt x="16441" y="11479"/>
                      <a:pt x="16323" y="11479"/>
                    </a:cubicBezTo>
                    <a:cubicBezTo>
                      <a:pt x="16217" y="11479"/>
                      <a:pt x="16111" y="11509"/>
                      <a:pt x="16011" y="11573"/>
                    </a:cubicBezTo>
                    <a:cubicBezTo>
                      <a:pt x="15772" y="11732"/>
                      <a:pt x="15613" y="12008"/>
                      <a:pt x="15330" y="12109"/>
                    </a:cubicBezTo>
                    <a:cubicBezTo>
                      <a:pt x="15327" y="12112"/>
                      <a:pt x="15327" y="12123"/>
                      <a:pt x="15334" y="12123"/>
                    </a:cubicBezTo>
                    <a:cubicBezTo>
                      <a:pt x="15582" y="12109"/>
                      <a:pt x="15731" y="11922"/>
                      <a:pt x="15903" y="11766"/>
                    </a:cubicBezTo>
                    <a:cubicBezTo>
                      <a:pt x="16037" y="11648"/>
                      <a:pt x="16178" y="11576"/>
                      <a:pt x="16324" y="11576"/>
                    </a:cubicBezTo>
                    <a:cubicBezTo>
                      <a:pt x="16423" y="11576"/>
                      <a:pt x="16525" y="11609"/>
                      <a:pt x="16629" y="11683"/>
                    </a:cubicBezTo>
                    <a:cubicBezTo>
                      <a:pt x="16774" y="11787"/>
                      <a:pt x="16895" y="11926"/>
                      <a:pt x="17027" y="12050"/>
                    </a:cubicBezTo>
                    <a:cubicBezTo>
                      <a:pt x="17022" y="12050"/>
                      <a:pt x="17016" y="12050"/>
                      <a:pt x="17012" y="12047"/>
                    </a:cubicBezTo>
                    <a:cubicBezTo>
                      <a:pt x="16921" y="12031"/>
                      <a:pt x="16830" y="12018"/>
                      <a:pt x="16739" y="12018"/>
                    </a:cubicBezTo>
                    <a:cubicBezTo>
                      <a:pt x="16726" y="12018"/>
                      <a:pt x="16714" y="12019"/>
                      <a:pt x="16702" y="12019"/>
                    </a:cubicBezTo>
                    <a:cubicBezTo>
                      <a:pt x="16508" y="12023"/>
                      <a:pt x="16314" y="12085"/>
                      <a:pt x="16190" y="12236"/>
                    </a:cubicBezTo>
                    <a:cubicBezTo>
                      <a:pt x="16166" y="12266"/>
                      <a:pt x="16192" y="12303"/>
                      <a:pt x="16219" y="12303"/>
                    </a:cubicBezTo>
                    <a:cubicBezTo>
                      <a:pt x="16227" y="12303"/>
                      <a:pt x="16235" y="12300"/>
                      <a:pt x="16242" y="12292"/>
                    </a:cubicBezTo>
                    <a:cubicBezTo>
                      <a:pt x="16361" y="12160"/>
                      <a:pt x="16526" y="12115"/>
                      <a:pt x="16693" y="12115"/>
                    </a:cubicBezTo>
                    <a:cubicBezTo>
                      <a:pt x="16705" y="12115"/>
                      <a:pt x="16717" y="12115"/>
                      <a:pt x="16729" y="12115"/>
                    </a:cubicBezTo>
                    <a:cubicBezTo>
                      <a:pt x="16823" y="12119"/>
                      <a:pt x="16915" y="12136"/>
                      <a:pt x="17006" y="12157"/>
                    </a:cubicBezTo>
                    <a:cubicBezTo>
                      <a:pt x="17085" y="12178"/>
                      <a:pt x="17164" y="12209"/>
                      <a:pt x="17244" y="12222"/>
                    </a:cubicBezTo>
                    <a:cubicBezTo>
                      <a:pt x="17333" y="12278"/>
                      <a:pt x="17424" y="12319"/>
                      <a:pt x="17527" y="12347"/>
                    </a:cubicBezTo>
                    <a:cubicBezTo>
                      <a:pt x="17717" y="12396"/>
                      <a:pt x="17862" y="12468"/>
                      <a:pt x="17966" y="12630"/>
                    </a:cubicBezTo>
                    <a:cubicBezTo>
                      <a:pt x="17934" y="12828"/>
                      <a:pt x="17921" y="13031"/>
                      <a:pt x="17928" y="13235"/>
                    </a:cubicBezTo>
                    <a:cubicBezTo>
                      <a:pt x="17931" y="13335"/>
                      <a:pt x="17942" y="13432"/>
                      <a:pt x="17959" y="13525"/>
                    </a:cubicBezTo>
                    <a:cubicBezTo>
                      <a:pt x="17427" y="13225"/>
                      <a:pt x="16853" y="13014"/>
                      <a:pt x="16239" y="12944"/>
                    </a:cubicBezTo>
                    <a:cubicBezTo>
                      <a:pt x="16027" y="12920"/>
                      <a:pt x="15813" y="12910"/>
                      <a:pt x="15598" y="12910"/>
                    </a:cubicBezTo>
                    <a:cubicBezTo>
                      <a:pt x="15002" y="12910"/>
                      <a:pt x="14402" y="12989"/>
                      <a:pt x="13821" y="13065"/>
                    </a:cubicBezTo>
                    <a:cubicBezTo>
                      <a:pt x="13437" y="13114"/>
                      <a:pt x="13057" y="13183"/>
                      <a:pt x="12719" y="13383"/>
                    </a:cubicBezTo>
                    <a:cubicBezTo>
                      <a:pt x="12432" y="13553"/>
                      <a:pt x="12204" y="13794"/>
                      <a:pt x="12000" y="14050"/>
                    </a:cubicBezTo>
                    <a:cubicBezTo>
                      <a:pt x="11941" y="14054"/>
                      <a:pt x="11879" y="14064"/>
                      <a:pt x="11824" y="14074"/>
                    </a:cubicBezTo>
                    <a:cubicBezTo>
                      <a:pt x="11703" y="14095"/>
                      <a:pt x="11585" y="14126"/>
                      <a:pt x="11472" y="14171"/>
                    </a:cubicBezTo>
                    <a:cubicBezTo>
                      <a:pt x="11247" y="14258"/>
                      <a:pt x="11037" y="14378"/>
                      <a:pt x="10881" y="14564"/>
                    </a:cubicBezTo>
                    <a:cubicBezTo>
                      <a:pt x="10869" y="14579"/>
                      <a:pt x="10879" y="14603"/>
                      <a:pt x="10896" y="14603"/>
                    </a:cubicBezTo>
                    <a:cubicBezTo>
                      <a:pt x="10900" y="14603"/>
                      <a:pt x="10904" y="14602"/>
                      <a:pt x="10908" y="14599"/>
                    </a:cubicBezTo>
                    <a:cubicBezTo>
                      <a:pt x="11099" y="14478"/>
                      <a:pt x="11295" y="14361"/>
                      <a:pt x="11517" y="14292"/>
                    </a:cubicBezTo>
                    <a:cubicBezTo>
                      <a:pt x="11620" y="14258"/>
                      <a:pt x="11731" y="14233"/>
                      <a:pt x="11841" y="14223"/>
                    </a:cubicBezTo>
                    <a:cubicBezTo>
                      <a:pt x="11852" y="14223"/>
                      <a:pt x="11861" y="14223"/>
                      <a:pt x="11872" y="14220"/>
                    </a:cubicBezTo>
                    <a:lnTo>
                      <a:pt x="11872" y="14220"/>
                    </a:lnTo>
                    <a:cubicBezTo>
                      <a:pt x="11174" y="15152"/>
                      <a:pt x="10643" y="16206"/>
                      <a:pt x="10290" y="17321"/>
                    </a:cubicBezTo>
                    <a:cubicBezTo>
                      <a:pt x="10256" y="17217"/>
                      <a:pt x="10221" y="17111"/>
                      <a:pt x="10190" y="17004"/>
                    </a:cubicBezTo>
                    <a:cubicBezTo>
                      <a:pt x="10120" y="16752"/>
                      <a:pt x="10072" y="16485"/>
                      <a:pt x="10076" y="16223"/>
                    </a:cubicBezTo>
                    <a:cubicBezTo>
                      <a:pt x="10083" y="15781"/>
                      <a:pt x="10249" y="15318"/>
                      <a:pt x="10591" y="15028"/>
                    </a:cubicBezTo>
                    <a:cubicBezTo>
                      <a:pt x="10599" y="15022"/>
                      <a:pt x="10592" y="15007"/>
                      <a:pt x="10583" y="15007"/>
                    </a:cubicBezTo>
                    <a:cubicBezTo>
                      <a:pt x="10581" y="15007"/>
                      <a:pt x="10579" y="15008"/>
                      <a:pt x="10576" y="15010"/>
                    </a:cubicBezTo>
                    <a:cubicBezTo>
                      <a:pt x="10187" y="15263"/>
                      <a:pt x="10007" y="15691"/>
                      <a:pt x="9969" y="16140"/>
                    </a:cubicBezTo>
                    <a:cubicBezTo>
                      <a:pt x="9948" y="16417"/>
                      <a:pt x="9983" y="16696"/>
                      <a:pt x="10045" y="16965"/>
                    </a:cubicBezTo>
                    <a:cubicBezTo>
                      <a:pt x="10079" y="17114"/>
                      <a:pt x="10125" y="17263"/>
                      <a:pt x="10176" y="17404"/>
                    </a:cubicBezTo>
                    <a:cubicBezTo>
                      <a:pt x="10093" y="17387"/>
                      <a:pt x="10014" y="17363"/>
                      <a:pt x="9945" y="17321"/>
                    </a:cubicBezTo>
                    <a:cubicBezTo>
                      <a:pt x="9737" y="17204"/>
                      <a:pt x="9561" y="16997"/>
                      <a:pt x="9513" y="16761"/>
                    </a:cubicBezTo>
                    <a:cubicBezTo>
                      <a:pt x="9511" y="16757"/>
                      <a:pt x="9506" y="16754"/>
                      <a:pt x="9501" y="16754"/>
                    </a:cubicBezTo>
                    <a:cubicBezTo>
                      <a:pt x="9496" y="16754"/>
                      <a:pt x="9492" y="16757"/>
                      <a:pt x="9492" y="16761"/>
                    </a:cubicBezTo>
                    <a:cubicBezTo>
                      <a:pt x="9495" y="17045"/>
                      <a:pt x="9648" y="17280"/>
                      <a:pt x="9876" y="17439"/>
                    </a:cubicBezTo>
                    <a:cubicBezTo>
                      <a:pt x="9975" y="17508"/>
                      <a:pt x="10090" y="17557"/>
                      <a:pt x="10211" y="17584"/>
                    </a:cubicBezTo>
                    <a:cubicBezTo>
                      <a:pt x="10166" y="17732"/>
                      <a:pt x="10128" y="17885"/>
                      <a:pt x="10093" y="18033"/>
                    </a:cubicBezTo>
                    <a:cubicBezTo>
                      <a:pt x="10072" y="18031"/>
                      <a:pt x="10050" y="18031"/>
                      <a:pt x="10029" y="18031"/>
                    </a:cubicBezTo>
                    <a:cubicBezTo>
                      <a:pt x="9810" y="18031"/>
                      <a:pt x="9614" y="18126"/>
                      <a:pt x="9441" y="18268"/>
                    </a:cubicBezTo>
                    <a:cubicBezTo>
                      <a:pt x="9385" y="18247"/>
                      <a:pt x="9330" y="18216"/>
                      <a:pt x="9281" y="18185"/>
                    </a:cubicBezTo>
                    <a:cubicBezTo>
                      <a:pt x="9178" y="18119"/>
                      <a:pt x="9088" y="18037"/>
                      <a:pt x="9009" y="17943"/>
                    </a:cubicBezTo>
                    <a:cubicBezTo>
                      <a:pt x="8932" y="17850"/>
                      <a:pt x="8867" y="17740"/>
                      <a:pt x="8825" y="17625"/>
                    </a:cubicBezTo>
                    <a:cubicBezTo>
                      <a:pt x="8781" y="17504"/>
                      <a:pt x="8743" y="17380"/>
                      <a:pt x="8732" y="17256"/>
                    </a:cubicBezTo>
                    <a:cubicBezTo>
                      <a:pt x="8732" y="17250"/>
                      <a:pt x="8726" y="17246"/>
                      <a:pt x="8721" y="17246"/>
                    </a:cubicBezTo>
                    <a:cubicBezTo>
                      <a:pt x="8717" y="17246"/>
                      <a:pt x="8713" y="17248"/>
                      <a:pt x="8711" y="17252"/>
                    </a:cubicBezTo>
                    <a:cubicBezTo>
                      <a:pt x="8694" y="17383"/>
                      <a:pt x="8698" y="17512"/>
                      <a:pt x="8736" y="17639"/>
                    </a:cubicBezTo>
                    <a:cubicBezTo>
                      <a:pt x="8773" y="17770"/>
                      <a:pt x="8835" y="17895"/>
                      <a:pt x="8915" y="18005"/>
                    </a:cubicBezTo>
                    <a:cubicBezTo>
                      <a:pt x="8995" y="18116"/>
                      <a:pt x="9088" y="18212"/>
                      <a:pt x="9199" y="18292"/>
                    </a:cubicBezTo>
                    <a:cubicBezTo>
                      <a:pt x="9240" y="18323"/>
                      <a:pt x="9281" y="18347"/>
                      <a:pt x="9326" y="18372"/>
                    </a:cubicBezTo>
                    <a:cubicBezTo>
                      <a:pt x="9098" y="18600"/>
                      <a:pt x="8912" y="18900"/>
                      <a:pt x="8767" y="19142"/>
                    </a:cubicBezTo>
                    <a:cubicBezTo>
                      <a:pt x="8373" y="19798"/>
                      <a:pt x="7955" y="20621"/>
                      <a:pt x="8204" y="21401"/>
                    </a:cubicBezTo>
                    <a:cubicBezTo>
                      <a:pt x="8206" y="21408"/>
                      <a:pt x="8212" y="21411"/>
                      <a:pt x="8218" y="21411"/>
                    </a:cubicBezTo>
                    <a:cubicBezTo>
                      <a:pt x="8227" y="21411"/>
                      <a:pt x="8237" y="21404"/>
                      <a:pt x="8234" y="21391"/>
                    </a:cubicBezTo>
                    <a:cubicBezTo>
                      <a:pt x="8107" y="20645"/>
                      <a:pt x="8418" y="19985"/>
                      <a:pt x="8794" y="19360"/>
                    </a:cubicBezTo>
                    <a:cubicBezTo>
                      <a:pt x="8950" y="19100"/>
                      <a:pt x="9178" y="18700"/>
                      <a:pt x="9465" y="18440"/>
                    </a:cubicBezTo>
                    <a:cubicBezTo>
                      <a:pt x="9496" y="18452"/>
                      <a:pt x="9527" y="18459"/>
                      <a:pt x="9563" y="18459"/>
                    </a:cubicBezTo>
                    <a:cubicBezTo>
                      <a:pt x="9570" y="18459"/>
                      <a:pt x="9578" y="18458"/>
                      <a:pt x="9586" y="18458"/>
                    </a:cubicBezTo>
                    <a:cubicBezTo>
                      <a:pt x="9634" y="18448"/>
                      <a:pt x="9648" y="18375"/>
                      <a:pt x="9613" y="18347"/>
                    </a:cubicBezTo>
                    <a:cubicBezTo>
                      <a:pt x="9610" y="18341"/>
                      <a:pt x="9602" y="18341"/>
                      <a:pt x="9596" y="18337"/>
                    </a:cubicBezTo>
                    <a:cubicBezTo>
                      <a:pt x="9723" y="18250"/>
                      <a:pt x="9858" y="18197"/>
                      <a:pt x="10002" y="18197"/>
                    </a:cubicBezTo>
                    <a:cubicBezTo>
                      <a:pt x="10018" y="18197"/>
                      <a:pt x="10035" y="18198"/>
                      <a:pt x="10052" y="18199"/>
                    </a:cubicBezTo>
                    <a:cubicBezTo>
                      <a:pt x="9758" y="19477"/>
                      <a:pt x="9689" y="20807"/>
                      <a:pt x="9865" y="22096"/>
                    </a:cubicBezTo>
                    <a:cubicBezTo>
                      <a:pt x="9913" y="22437"/>
                      <a:pt x="9980" y="22769"/>
                      <a:pt x="10058" y="23101"/>
                    </a:cubicBezTo>
                    <a:cubicBezTo>
                      <a:pt x="9929" y="23160"/>
                      <a:pt x="9791" y="23196"/>
                      <a:pt x="9654" y="23196"/>
                    </a:cubicBezTo>
                    <a:cubicBezTo>
                      <a:pt x="9514" y="23196"/>
                      <a:pt x="9376" y="23159"/>
                      <a:pt x="9250" y="23073"/>
                    </a:cubicBezTo>
                    <a:cubicBezTo>
                      <a:pt x="9285" y="23046"/>
                      <a:pt x="9285" y="22994"/>
                      <a:pt x="9237" y="22976"/>
                    </a:cubicBezTo>
                    <a:cubicBezTo>
                      <a:pt x="9211" y="22969"/>
                      <a:pt x="9183" y="22965"/>
                      <a:pt x="9154" y="22965"/>
                    </a:cubicBezTo>
                    <a:cubicBezTo>
                      <a:pt x="9145" y="22965"/>
                      <a:pt x="9135" y="22965"/>
                      <a:pt x="9126" y="22966"/>
                    </a:cubicBezTo>
                    <a:cubicBezTo>
                      <a:pt x="8794" y="22614"/>
                      <a:pt x="8829" y="22030"/>
                      <a:pt x="8902" y="21587"/>
                    </a:cubicBezTo>
                    <a:cubicBezTo>
                      <a:pt x="8980" y="21101"/>
                      <a:pt x="9181" y="20666"/>
                      <a:pt x="9378" y="20216"/>
                    </a:cubicBezTo>
                    <a:cubicBezTo>
                      <a:pt x="9540" y="19850"/>
                      <a:pt x="9658" y="19481"/>
                      <a:pt x="9575" y="19076"/>
                    </a:cubicBezTo>
                    <a:cubicBezTo>
                      <a:pt x="9574" y="19072"/>
                      <a:pt x="9570" y="19070"/>
                      <a:pt x="9566" y="19070"/>
                    </a:cubicBezTo>
                    <a:cubicBezTo>
                      <a:pt x="9561" y="19070"/>
                      <a:pt x="9556" y="19074"/>
                      <a:pt x="9558" y="19080"/>
                    </a:cubicBezTo>
                    <a:cubicBezTo>
                      <a:pt x="9613" y="19663"/>
                      <a:pt x="9267" y="20175"/>
                      <a:pt x="9039" y="20686"/>
                    </a:cubicBezTo>
                    <a:cubicBezTo>
                      <a:pt x="8822" y="21170"/>
                      <a:pt x="8687" y="21715"/>
                      <a:pt x="8715" y="22247"/>
                    </a:cubicBezTo>
                    <a:cubicBezTo>
                      <a:pt x="8728" y="22517"/>
                      <a:pt x="8805" y="22793"/>
                      <a:pt x="8964" y="23004"/>
                    </a:cubicBezTo>
                    <a:cubicBezTo>
                      <a:pt x="8864" y="23049"/>
                      <a:pt x="8770" y="23121"/>
                      <a:pt x="8701" y="23201"/>
                    </a:cubicBezTo>
                    <a:cubicBezTo>
                      <a:pt x="8692" y="23192"/>
                      <a:pt x="8680" y="23183"/>
                      <a:pt x="8668" y="23183"/>
                    </a:cubicBezTo>
                    <a:cubicBezTo>
                      <a:pt x="8666" y="23183"/>
                      <a:pt x="8665" y="23183"/>
                      <a:pt x="8663" y="23183"/>
                    </a:cubicBezTo>
                    <a:cubicBezTo>
                      <a:pt x="8599" y="23191"/>
                      <a:pt x="8534" y="23198"/>
                      <a:pt x="8469" y="23198"/>
                    </a:cubicBezTo>
                    <a:cubicBezTo>
                      <a:pt x="8443" y="23198"/>
                      <a:pt x="8416" y="23197"/>
                      <a:pt x="8390" y="23194"/>
                    </a:cubicBezTo>
                    <a:cubicBezTo>
                      <a:pt x="8304" y="23183"/>
                      <a:pt x="8214" y="23156"/>
                      <a:pt x="8138" y="23115"/>
                    </a:cubicBezTo>
                    <a:cubicBezTo>
                      <a:pt x="7972" y="23025"/>
                      <a:pt x="7858" y="22880"/>
                      <a:pt x="7778" y="22714"/>
                    </a:cubicBezTo>
                    <a:cubicBezTo>
                      <a:pt x="7776" y="22709"/>
                      <a:pt x="7771" y="22706"/>
                      <a:pt x="7765" y="22706"/>
                    </a:cubicBezTo>
                    <a:cubicBezTo>
                      <a:pt x="7757" y="22706"/>
                      <a:pt x="7749" y="22712"/>
                      <a:pt x="7751" y="22721"/>
                    </a:cubicBezTo>
                    <a:cubicBezTo>
                      <a:pt x="7762" y="22824"/>
                      <a:pt x="7799" y="22907"/>
                      <a:pt x="7861" y="22990"/>
                    </a:cubicBezTo>
                    <a:cubicBezTo>
                      <a:pt x="7923" y="23070"/>
                      <a:pt x="8000" y="23139"/>
                      <a:pt x="8086" y="23191"/>
                    </a:cubicBezTo>
                    <a:cubicBezTo>
                      <a:pt x="8202" y="23262"/>
                      <a:pt x="8352" y="23315"/>
                      <a:pt x="8494" y="23315"/>
                    </a:cubicBezTo>
                    <a:cubicBezTo>
                      <a:pt x="8539" y="23315"/>
                      <a:pt x="8583" y="23309"/>
                      <a:pt x="8625" y="23298"/>
                    </a:cubicBezTo>
                    <a:lnTo>
                      <a:pt x="8625" y="23298"/>
                    </a:lnTo>
                    <a:cubicBezTo>
                      <a:pt x="8622" y="23301"/>
                      <a:pt x="8618" y="23308"/>
                      <a:pt x="8615" y="23311"/>
                    </a:cubicBezTo>
                    <a:cubicBezTo>
                      <a:pt x="8539" y="23450"/>
                      <a:pt x="8525" y="23598"/>
                      <a:pt x="8518" y="23751"/>
                    </a:cubicBezTo>
                    <a:cubicBezTo>
                      <a:pt x="8515" y="23937"/>
                      <a:pt x="8487" y="24092"/>
                      <a:pt x="8387" y="24251"/>
                    </a:cubicBezTo>
                    <a:cubicBezTo>
                      <a:pt x="8221" y="24510"/>
                      <a:pt x="7965" y="24690"/>
                      <a:pt x="7810" y="24956"/>
                    </a:cubicBezTo>
                    <a:cubicBezTo>
                      <a:pt x="7695" y="25152"/>
                      <a:pt x="7585" y="25471"/>
                      <a:pt x="7778" y="25657"/>
                    </a:cubicBezTo>
                    <a:cubicBezTo>
                      <a:pt x="7779" y="25658"/>
                      <a:pt x="7781" y="25659"/>
                      <a:pt x="7782" y="25659"/>
                    </a:cubicBezTo>
                    <a:cubicBezTo>
                      <a:pt x="7786" y="25659"/>
                      <a:pt x="7789" y="25655"/>
                      <a:pt x="7789" y="25650"/>
                    </a:cubicBezTo>
                    <a:cubicBezTo>
                      <a:pt x="7758" y="25508"/>
                      <a:pt x="7737" y="25388"/>
                      <a:pt x="7778" y="25246"/>
                    </a:cubicBezTo>
                    <a:cubicBezTo>
                      <a:pt x="7816" y="25108"/>
                      <a:pt x="7896" y="24977"/>
                      <a:pt x="7990" y="24866"/>
                    </a:cubicBezTo>
                    <a:cubicBezTo>
                      <a:pt x="8148" y="24672"/>
                      <a:pt x="8349" y="24521"/>
                      <a:pt x="8491" y="24313"/>
                    </a:cubicBezTo>
                    <a:cubicBezTo>
                      <a:pt x="8553" y="24220"/>
                      <a:pt x="8604" y="24113"/>
                      <a:pt x="8628" y="24003"/>
                    </a:cubicBezTo>
                    <a:cubicBezTo>
                      <a:pt x="8663" y="23857"/>
                      <a:pt x="8642" y="23705"/>
                      <a:pt x="8677" y="23560"/>
                    </a:cubicBezTo>
                    <a:cubicBezTo>
                      <a:pt x="8701" y="23432"/>
                      <a:pt x="8773" y="23322"/>
                      <a:pt x="8874" y="23236"/>
                    </a:cubicBezTo>
                    <a:cubicBezTo>
                      <a:pt x="8939" y="23177"/>
                      <a:pt x="9012" y="23156"/>
                      <a:pt x="9084" y="23132"/>
                    </a:cubicBezTo>
                    <a:cubicBezTo>
                      <a:pt x="9146" y="23187"/>
                      <a:pt x="9216" y="23236"/>
                      <a:pt x="9296" y="23274"/>
                    </a:cubicBezTo>
                    <a:cubicBezTo>
                      <a:pt x="9425" y="23334"/>
                      <a:pt x="9579" y="23366"/>
                      <a:pt x="9734" y="23366"/>
                    </a:cubicBezTo>
                    <a:cubicBezTo>
                      <a:pt x="9773" y="23366"/>
                      <a:pt x="9812" y="23364"/>
                      <a:pt x="9851" y="23360"/>
                    </a:cubicBezTo>
                    <a:lnTo>
                      <a:pt x="9851" y="23360"/>
                    </a:lnTo>
                    <a:cubicBezTo>
                      <a:pt x="9741" y="23484"/>
                      <a:pt x="9644" y="23619"/>
                      <a:pt x="9554" y="23733"/>
                    </a:cubicBezTo>
                    <a:cubicBezTo>
                      <a:pt x="9361" y="23971"/>
                      <a:pt x="9192" y="24231"/>
                      <a:pt x="9074" y="24513"/>
                    </a:cubicBezTo>
                    <a:cubicBezTo>
                      <a:pt x="9063" y="24538"/>
                      <a:pt x="9057" y="24559"/>
                      <a:pt x="9050" y="24580"/>
                    </a:cubicBezTo>
                    <a:cubicBezTo>
                      <a:pt x="7882" y="25108"/>
                      <a:pt x="8003" y="26590"/>
                      <a:pt x="7899" y="27643"/>
                    </a:cubicBezTo>
                    <a:cubicBezTo>
                      <a:pt x="7861" y="28041"/>
                      <a:pt x="7775" y="28414"/>
                      <a:pt x="7603" y="28776"/>
                    </a:cubicBezTo>
                    <a:cubicBezTo>
                      <a:pt x="7472" y="29049"/>
                      <a:pt x="7316" y="29315"/>
                      <a:pt x="7226" y="29605"/>
                    </a:cubicBezTo>
                    <a:cubicBezTo>
                      <a:pt x="7002" y="30313"/>
                      <a:pt x="7375" y="30994"/>
                      <a:pt x="7312" y="31705"/>
                    </a:cubicBezTo>
                    <a:cubicBezTo>
                      <a:pt x="7310" y="31712"/>
                      <a:pt x="7316" y="31716"/>
                      <a:pt x="7321" y="31716"/>
                    </a:cubicBezTo>
                    <a:cubicBezTo>
                      <a:pt x="7325" y="31716"/>
                      <a:pt x="7328" y="31714"/>
                      <a:pt x="7330" y="31710"/>
                    </a:cubicBezTo>
                    <a:cubicBezTo>
                      <a:pt x="7457" y="31039"/>
                      <a:pt x="7102" y="30376"/>
                      <a:pt x="7302" y="29709"/>
                    </a:cubicBezTo>
                    <a:cubicBezTo>
                      <a:pt x="7395" y="29401"/>
                      <a:pt x="7568" y="29125"/>
                      <a:pt x="7710" y="28839"/>
                    </a:cubicBezTo>
                    <a:cubicBezTo>
                      <a:pt x="7845" y="28559"/>
                      <a:pt x="7941" y="28276"/>
                      <a:pt x="7990" y="27968"/>
                    </a:cubicBezTo>
                    <a:cubicBezTo>
                      <a:pt x="8162" y="26946"/>
                      <a:pt x="7931" y="25409"/>
                      <a:pt x="8980" y="24800"/>
                    </a:cubicBezTo>
                    <a:lnTo>
                      <a:pt x="8980" y="24800"/>
                    </a:lnTo>
                    <a:cubicBezTo>
                      <a:pt x="8829" y="25463"/>
                      <a:pt x="9071" y="26099"/>
                      <a:pt x="9077" y="26787"/>
                    </a:cubicBezTo>
                    <a:cubicBezTo>
                      <a:pt x="9088" y="27592"/>
                      <a:pt x="8784" y="28365"/>
                      <a:pt x="8404" y="29063"/>
                    </a:cubicBezTo>
                    <a:cubicBezTo>
                      <a:pt x="8121" y="29591"/>
                      <a:pt x="7496" y="30293"/>
                      <a:pt x="7633" y="30943"/>
                    </a:cubicBezTo>
                    <a:cubicBezTo>
                      <a:pt x="7637" y="30955"/>
                      <a:pt x="7647" y="30961"/>
                      <a:pt x="7658" y="30961"/>
                    </a:cubicBezTo>
                    <a:cubicBezTo>
                      <a:pt x="7668" y="30961"/>
                      <a:pt x="7678" y="30955"/>
                      <a:pt x="7682" y="30943"/>
                    </a:cubicBezTo>
                    <a:cubicBezTo>
                      <a:pt x="7727" y="30752"/>
                      <a:pt x="7751" y="30565"/>
                      <a:pt x="7827" y="30383"/>
                    </a:cubicBezTo>
                    <a:cubicBezTo>
                      <a:pt x="7899" y="30213"/>
                      <a:pt x="7990" y="30047"/>
                      <a:pt x="8086" y="29889"/>
                    </a:cubicBezTo>
                    <a:cubicBezTo>
                      <a:pt x="8272" y="29575"/>
                      <a:pt x="8466" y="29267"/>
                      <a:pt x="8636" y="28942"/>
                    </a:cubicBezTo>
                    <a:cubicBezTo>
                      <a:pt x="8943" y="28352"/>
                      <a:pt x="9181" y="27713"/>
                      <a:pt x="9233" y="27046"/>
                    </a:cubicBezTo>
                    <a:cubicBezTo>
                      <a:pt x="9288" y="26286"/>
                      <a:pt x="8936" y="25526"/>
                      <a:pt x="9167" y="24779"/>
                    </a:cubicBezTo>
                    <a:cubicBezTo>
                      <a:pt x="9271" y="24444"/>
                      <a:pt x="9468" y="24140"/>
                      <a:pt x="9689" y="23867"/>
                    </a:cubicBezTo>
                    <a:cubicBezTo>
                      <a:pt x="9817" y="23709"/>
                      <a:pt x="9989" y="23560"/>
                      <a:pt x="10138" y="23402"/>
                    </a:cubicBezTo>
                    <a:cubicBezTo>
                      <a:pt x="10217" y="23698"/>
                      <a:pt x="10307" y="23995"/>
                      <a:pt x="10411" y="24289"/>
                    </a:cubicBezTo>
                    <a:cubicBezTo>
                      <a:pt x="10584" y="24790"/>
                      <a:pt x="10760" y="25308"/>
                      <a:pt x="10846" y="25836"/>
                    </a:cubicBezTo>
                    <a:cubicBezTo>
                      <a:pt x="10838" y="25835"/>
                      <a:pt x="10830" y="25834"/>
                      <a:pt x="10822" y="25834"/>
                    </a:cubicBezTo>
                    <a:cubicBezTo>
                      <a:pt x="10771" y="25834"/>
                      <a:pt x="10718" y="25863"/>
                      <a:pt x="10697" y="25919"/>
                    </a:cubicBezTo>
                    <a:cubicBezTo>
                      <a:pt x="10542" y="26369"/>
                      <a:pt x="10445" y="26818"/>
                      <a:pt x="10232" y="27246"/>
                    </a:cubicBezTo>
                    <a:cubicBezTo>
                      <a:pt x="10021" y="27675"/>
                      <a:pt x="9752" y="28058"/>
                      <a:pt x="9444" y="28421"/>
                    </a:cubicBezTo>
                    <a:cubicBezTo>
                      <a:pt x="9160" y="28759"/>
                      <a:pt x="8856" y="29084"/>
                      <a:pt x="8618" y="29457"/>
                    </a:cubicBezTo>
                    <a:cubicBezTo>
                      <a:pt x="8369" y="29844"/>
                      <a:pt x="8218" y="30275"/>
                      <a:pt x="8059" y="30704"/>
                    </a:cubicBezTo>
                    <a:cubicBezTo>
                      <a:pt x="7754" y="31540"/>
                      <a:pt x="7281" y="32258"/>
                      <a:pt x="6780" y="32991"/>
                    </a:cubicBezTo>
                    <a:cubicBezTo>
                      <a:pt x="6321" y="33658"/>
                      <a:pt x="5858" y="34342"/>
                      <a:pt x="5623" y="35125"/>
                    </a:cubicBezTo>
                    <a:cubicBezTo>
                      <a:pt x="5333" y="36083"/>
                      <a:pt x="5498" y="37112"/>
                      <a:pt x="5001" y="38017"/>
                    </a:cubicBezTo>
                    <a:cubicBezTo>
                      <a:pt x="4999" y="38024"/>
                      <a:pt x="5005" y="38032"/>
                      <a:pt x="5011" y="38032"/>
                    </a:cubicBezTo>
                    <a:cubicBezTo>
                      <a:pt x="5014" y="38032"/>
                      <a:pt x="5016" y="38030"/>
                      <a:pt x="5018" y="38027"/>
                    </a:cubicBezTo>
                    <a:cubicBezTo>
                      <a:pt x="5544" y="37354"/>
                      <a:pt x="5513" y="36435"/>
                      <a:pt x="5682" y="35637"/>
                    </a:cubicBezTo>
                    <a:cubicBezTo>
                      <a:pt x="5865" y="34773"/>
                      <a:pt x="6307" y="34038"/>
                      <a:pt x="6801" y="33322"/>
                    </a:cubicBezTo>
                    <a:cubicBezTo>
                      <a:pt x="7295" y="32617"/>
                      <a:pt x="7813" y="31927"/>
                      <a:pt x="8156" y="31133"/>
                    </a:cubicBezTo>
                    <a:cubicBezTo>
                      <a:pt x="8349" y="30680"/>
                      <a:pt x="8497" y="30207"/>
                      <a:pt x="8749" y="29782"/>
                    </a:cubicBezTo>
                    <a:cubicBezTo>
                      <a:pt x="9001" y="29360"/>
                      <a:pt x="9333" y="28998"/>
                      <a:pt x="9651" y="28625"/>
                    </a:cubicBezTo>
                    <a:cubicBezTo>
                      <a:pt x="9814" y="28431"/>
                      <a:pt x="9969" y="28231"/>
                      <a:pt x="10111" y="28020"/>
                    </a:cubicBezTo>
                    <a:lnTo>
                      <a:pt x="10111" y="28020"/>
                    </a:lnTo>
                    <a:cubicBezTo>
                      <a:pt x="10090" y="28148"/>
                      <a:pt x="10058" y="28276"/>
                      <a:pt x="10024" y="28403"/>
                    </a:cubicBezTo>
                    <a:cubicBezTo>
                      <a:pt x="9938" y="28708"/>
                      <a:pt x="9817" y="29004"/>
                      <a:pt x="9664" y="29280"/>
                    </a:cubicBezTo>
                    <a:cubicBezTo>
                      <a:pt x="9361" y="29833"/>
                      <a:pt x="8936" y="30321"/>
                      <a:pt x="8428" y="30694"/>
                    </a:cubicBezTo>
                    <a:cubicBezTo>
                      <a:pt x="8414" y="30702"/>
                      <a:pt x="8421" y="30724"/>
                      <a:pt x="8434" y="30724"/>
                    </a:cubicBezTo>
                    <a:cubicBezTo>
                      <a:pt x="8437" y="30724"/>
                      <a:pt x="8439" y="30723"/>
                      <a:pt x="8442" y="30721"/>
                    </a:cubicBezTo>
                    <a:cubicBezTo>
                      <a:pt x="8974" y="30369"/>
                      <a:pt x="9412" y="29902"/>
                      <a:pt x="9737" y="29353"/>
                    </a:cubicBezTo>
                    <a:cubicBezTo>
                      <a:pt x="9897" y="29084"/>
                      <a:pt x="10024" y="28800"/>
                      <a:pt x="10120" y="28504"/>
                    </a:cubicBezTo>
                    <a:cubicBezTo>
                      <a:pt x="10173" y="28348"/>
                      <a:pt x="10217" y="28189"/>
                      <a:pt x="10249" y="28027"/>
                    </a:cubicBezTo>
                    <a:cubicBezTo>
                      <a:pt x="10266" y="27947"/>
                      <a:pt x="10304" y="27823"/>
                      <a:pt x="10300" y="27723"/>
                    </a:cubicBezTo>
                    <a:cubicBezTo>
                      <a:pt x="10366" y="27616"/>
                      <a:pt x="10425" y="27505"/>
                      <a:pt x="10480" y="27394"/>
                    </a:cubicBezTo>
                    <a:cubicBezTo>
                      <a:pt x="10649" y="27053"/>
                      <a:pt x="10819" y="26669"/>
                      <a:pt x="10898" y="26283"/>
                    </a:cubicBezTo>
                    <a:cubicBezTo>
                      <a:pt x="10908" y="26417"/>
                      <a:pt x="10912" y="26555"/>
                      <a:pt x="10905" y="26690"/>
                    </a:cubicBezTo>
                    <a:cubicBezTo>
                      <a:pt x="10860" y="27512"/>
                      <a:pt x="10601" y="28310"/>
                      <a:pt x="10314" y="29077"/>
                    </a:cubicBezTo>
                    <a:cubicBezTo>
                      <a:pt x="10052" y="29782"/>
                      <a:pt x="9814" y="30580"/>
                      <a:pt x="9340" y="31177"/>
                    </a:cubicBezTo>
                    <a:cubicBezTo>
                      <a:pt x="9102" y="31482"/>
                      <a:pt x="8787" y="31699"/>
                      <a:pt x="8497" y="31944"/>
                    </a:cubicBezTo>
                    <a:cubicBezTo>
                      <a:pt x="8231" y="32169"/>
                      <a:pt x="8006" y="32421"/>
                      <a:pt x="7820" y="32711"/>
                    </a:cubicBezTo>
                    <a:cubicBezTo>
                      <a:pt x="7402" y="33364"/>
                      <a:pt x="7132" y="34117"/>
                      <a:pt x="6829" y="34825"/>
                    </a:cubicBezTo>
                    <a:cubicBezTo>
                      <a:pt x="6148" y="36397"/>
                      <a:pt x="5468" y="37969"/>
                      <a:pt x="4787" y="39544"/>
                    </a:cubicBezTo>
                    <a:cubicBezTo>
                      <a:pt x="4445" y="40335"/>
                      <a:pt x="4103" y="41130"/>
                      <a:pt x="3762" y="41924"/>
                    </a:cubicBezTo>
                    <a:cubicBezTo>
                      <a:pt x="3461" y="42625"/>
                      <a:pt x="3167" y="43333"/>
                      <a:pt x="2756" y="43976"/>
                    </a:cubicBezTo>
                    <a:cubicBezTo>
                      <a:pt x="2711" y="44049"/>
                      <a:pt x="2663" y="44114"/>
                      <a:pt x="2614" y="44183"/>
                    </a:cubicBezTo>
                    <a:cubicBezTo>
                      <a:pt x="2593" y="44176"/>
                      <a:pt x="2576" y="44166"/>
                      <a:pt x="2555" y="44159"/>
                    </a:cubicBezTo>
                    <a:cubicBezTo>
                      <a:pt x="2693" y="43724"/>
                      <a:pt x="2259" y="43326"/>
                      <a:pt x="1837" y="43326"/>
                    </a:cubicBezTo>
                    <a:cubicBezTo>
                      <a:pt x="1833" y="43326"/>
                      <a:pt x="1830" y="43326"/>
                      <a:pt x="1826" y="43327"/>
                    </a:cubicBezTo>
                    <a:cubicBezTo>
                      <a:pt x="1512" y="43327"/>
                      <a:pt x="1225" y="43478"/>
                      <a:pt x="977" y="43658"/>
                    </a:cubicBezTo>
                    <a:cubicBezTo>
                      <a:pt x="730" y="43838"/>
                      <a:pt x="468" y="44087"/>
                      <a:pt x="151" y="44087"/>
                    </a:cubicBezTo>
                    <a:cubicBezTo>
                      <a:pt x="108" y="44087"/>
                      <a:pt x="65" y="44083"/>
                      <a:pt x="20" y="44073"/>
                    </a:cubicBezTo>
                    <a:cubicBezTo>
                      <a:pt x="19" y="44072"/>
                      <a:pt x="18" y="44072"/>
                      <a:pt x="17" y="44072"/>
                    </a:cubicBezTo>
                    <a:cubicBezTo>
                      <a:pt x="2" y="44072"/>
                      <a:pt x="0" y="44094"/>
                      <a:pt x="13" y="44097"/>
                    </a:cubicBezTo>
                    <a:cubicBezTo>
                      <a:pt x="68" y="44111"/>
                      <a:pt x="122" y="44117"/>
                      <a:pt x="175" y="44117"/>
                    </a:cubicBezTo>
                    <a:cubicBezTo>
                      <a:pt x="617" y="44117"/>
                      <a:pt x="989" y="43670"/>
                      <a:pt x="1374" y="43510"/>
                    </a:cubicBezTo>
                    <a:cubicBezTo>
                      <a:pt x="1515" y="43448"/>
                      <a:pt x="1671" y="43406"/>
                      <a:pt x="1825" y="43406"/>
                    </a:cubicBezTo>
                    <a:cubicBezTo>
                      <a:pt x="1958" y="43406"/>
                      <a:pt x="2090" y="43438"/>
                      <a:pt x="2207" y="43516"/>
                    </a:cubicBezTo>
                    <a:cubicBezTo>
                      <a:pt x="2414" y="43655"/>
                      <a:pt x="2563" y="43924"/>
                      <a:pt x="2452" y="44170"/>
                    </a:cubicBezTo>
                    <a:cubicBezTo>
                      <a:pt x="2445" y="44183"/>
                      <a:pt x="2442" y="44204"/>
                      <a:pt x="2452" y="44218"/>
                    </a:cubicBezTo>
                    <a:cubicBezTo>
                      <a:pt x="2476" y="44253"/>
                      <a:pt x="2504" y="44273"/>
                      <a:pt x="2534" y="44291"/>
                    </a:cubicBezTo>
                    <a:cubicBezTo>
                      <a:pt x="2376" y="44501"/>
                      <a:pt x="2207" y="44701"/>
                      <a:pt x="2024" y="44895"/>
                    </a:cubicBezTo>
                    <a:cubicBezTo>
                      <a:pt x="1813" y="45116"/>
                      <a:pt x="1616" y="45344"/>
                      <a:pt x="1495" y="45624"/>
                    </a:cubicBezTo>
                    <a:cubicBezTo>
                      <a:pt x="1343" y="45965"/>
                      <a:pt x="1302" y="46332"/>
                      <a:pt x="1295" y="46698"/>
                    </a:cubicBezTo>
                    <a:cubicBezTo>
                      <a:pt x="1153" y="46864"/>
                      <a:pt x="1053" y="47081"/>
                      <a:pt x="1005" y="47282"/>
                    </a:cubicBezTo>
                    <a:cubicBezTo>
                      <a:pt x="949" y="47537"/>
                      <a:pt x="953" y="47804"/>
                      <a:pt x="1026" y="48052"/>
                    </a:cubicBezTo>
                    <a:cubicBezTo>
                      <a:pt x="1027" y="48055"/>
                      <a:pt x="1030" y="48057"/>
                      <a:pt x="1032" y="48057"/>
                    </a:cubicBezTo>
                    <a:cubicBezTo>
                      <a:pt x="1035" y="48057"/>
                      <a:pt x="1037" y="48054"/>
                      <a:pt x="1036" y="48049"/>
                    </a:cubicBezTo>
                    <a:cubicBezTo>
                      <a:pt x="984" y="47797"/>
                      <a:pt x="994" y="47537"/>
                      <a:pt x="1070" y="47289"/>
                    </a:cubicBezTo>
                    <a:cubicBezTo>
                      <a:pt x="1109" y="47168"/>
                      <a:pt x="1153" y="47054"/>
                      <a:pt x="1215" y="46944"/>
                    </a:cubicBezTo>
                    <a:cubicBezTo>
                      <a:pt x="1236" y="46902"/>
                      <a:pt x="1264" y="46864"/>
                      <a:pt x="1291" y="46826"/>
                    </a:cubicBezTo>
                    <a:cubicBezTo>
                      <a:pt x="1291" y="47092"/>
                      <a:pt x="1305" y="47354"/>
                      <a:pt x="1312" y="47614"/>
                    </a:cubicBezTo>
                    <a:cubicBezTo>
                      <a:pt x="1319" y="47993"/>
                      <a:pt x="1312" y="48370"/>
                      <a:pt x="1229" y="48740"/>
                    </a:cubicBezTo>
                    <a:cubicBezTo>
                      <a:pt x="1227" y="48750"/>
                      <a:pt x="1235" y="48757"/>
                      <a:pt x="1242" y="48757"/>
                    </a:cubicBezTo>
                    <a:cubicBezTo>
                      <a:pt x="1247" y="48757"/>
                      <a:pt x="1252" y="48754"/>
                      <a:pt x="1254" y="48747"/>
                    </a:cubicBezTo>
                    <a:cubicBezTo>
                      <a:pt x="1433" y="48104"/>
                      <a:pt x="1361" y="47451"/>
                      <a:pt x="1370" y="46791"/>
                    </a:cubicBezTo>
                    <a:cubicBezTo>
                      <a:pt x="1370" y="46767"/>
                      <a:pt x="1374" y="46743"/>
                      <a:pt x="1374" y="46716"/>
                    </a:cubicBezTo>
                    <a:cubicBezTo>
                      <a:pt x="1391" y="46691"/>
                      <a:pt x="1412" y="46667"/>
                      <a:pt x="1433" y="46643"/>
                    </a:cubicBezTo>
                    <a:cubicBezTo>
                      <a:pt x="1448" y="46620"/>
                      <a:pt x="1427" y="46596"/>
                      <a:pt x="1404" y="46596"/>
                    </a:cubicBezTo>
                    <a:cubicBezTo>
                      <a:pt x="1396" y="46596"/>
                      <a:pt x="1388" y="46599"/>
                      <a:pt x="1381" y="46605"/>
                    </a:cubicBezTo>
                    <a:lnTo>
                      <a:pt x="1378" y="46608"/>
                    </a:lnTo>
                    <a:cubicBezTo>
                      <a:pt x="1395" y="46284"/>
                      <a:pt x="1440" y="45959"/>
                      <a:pt x="1574" y="45659"/>
                    </a:cubicBezTo>
                    <a:cubicBezTo>
                      <a:pt x="1726" y="45327"/>
                      <a:pt x="1986" y="45078"/>
                      <a:pt x="2231" y="44816"/>
                    </a:cubicBezTo>
                    <a:cubicBezTo>
                      <a:pt x="2383" y="44656"/>
                      <a:pt x="2521" y="44491"/>
                      <a:pt x="2649" y="44315"/>
                    </a:cubicBezTo>
                    <a:cubicBezTo>
                      <a:pt x="2666" y="44315"/>
                      <a:pt x="2684" y="44315"/>
                      <a:pt x="2704" y="44307"/>
                    </a:cubicBezTo>
                    <a:cubicBezTo>
                      <a:pt x="2718" y="44301"/>
                      <a:pt x="2725" y="44294"/>
                      <a:pt x="2728" y="44287"/>
                    </a:cubicBezTo>
                    <a:cubicBezTo>
                      <a:pt x="2922" y="44398"/>
                      <a:pt x="3091" y="44543"/>
                      <a:pt x="3226" y="44719"/>
                    </a:cubicBezTo>
                    <a:cubicBezTo>
                      <a:pt x="3218" y="44729"/>
                      <a:pt x="3212" y="44736"/>
                      <a:pt x="3205" y="44743"/>
                    </a:cubicBezTo>
                    <a:cubicBezTo>
                      <a:pt x="3022" y="44967"/>
                      <a:pt x="2874" y="45227"/>
                      <a:pt x="2725" y="45472"/>
                    </a:cubicBezTo>
                    <a:cubicBezTo>
                      <a:pt x="2428" y="45970"/>
                      <a:pt x="2151" y="46509"/>
                      <a:pt x="2093" y="47092"/>
                    </a:cubicBezTo>
                    <a:cubicBezTo>
                      <a:pt x="2079" y="47220"/>
                      <a:pt x="2083" y="47351"/>
                      <a:pt x="2093" y="47479"/>
                    </a:cubicBezTo>
                    <a:cubicBezTo>
                      <a:pt x="2072" y="47517"/>
                      <a:pt x="2054" y="47555"/>
                      <a:pt x="2037" y="47593"/>
                    </a:cubicBezTo>
                    <a:cubicBezTo>
                      <a:pt x="2000" y="47676"/>
                      <a:pt x="1965" y="47762"/>
                      <a:pt x="1930" y="47848"/>
                    </a:cubicBezTo>
                    <a:cubicBezTo>
                      <a:pt x="1899" y="47939"/>
                      <a:pt x="1868" y="48032"/>
                      <a:pt x="1837" y="48121"/>
                    </a:cubicBezTo>
                    <a:cubicBezTo>
                      <a:pt x="1809" y="48218"/>
                      <a:pt x="1778" y="48312"/>
                      <a:pt x="1772" y="48408"/>
                    </a:cubicBezTo>
                    <a:cubicBezTo>
                      <a:pt x="1769" y="48417"/>
                      <a:pt x="1778" y="48423"/>
                      <a:pt x="1786" y="48423"/>
                    </a:cubicBezTo>
                    <a:cubicBezTo>
                      <a:pt x="1791" y="48423"/>
                      <a:pt x="1797" y="48420"/>
                      <a:pt x="1799" y="48415"/>
                    </a:cubicBezTo>
                    <a:cubicBezTo>
                      <a:pt x="1837" y="48332"/>
                      <a:pt x="1858" y="48242"/>
                      <a:pt x="1889" y="48156"/>
                    </a:cubicBezTo>
                    <a:cubicBezTo>
                      <a:pt x="1917" y="48066"/>
                      <a:pt x="1951" y="47973"/>
                      <a:pt x="1989" y="47886"/>
                    </a:cubicBezTo>
                    <a:cubicBezTo>
                      <a:pt x="2024" y="47797"/>
                      <a:pt x="2062" y="47711"/>
                      <a:pt x="2103" y="47624"/>
                    </a:cubicBezTo>
                    <a:lnTo>
                      <a:pt x="2103" y="47624"/>
                    </a:lnTo>
                    <a:cubicBezTo>
                      <a:pt x="2158" y="48129"/>
                      <a:pt x="2276" y="48639"/>
                      <a:pt x="2051" y="49103"/>
                    </a:cubicBezTo>
                    <a:cubicBezTo>
                      <a:pt x="2049" y="49112"/>
                      <a:pt x="2054" y="49118"/>
                      <a:pt x="2060" y="49118"/>
                    </a:cubicBezTo>
                    <a:cubicBezTo>
                      <a:pt x="2063" y="49118"/>
                      <a:pt x="2066" y="49116"/>
                      <a:pt x="2069" y="49113"/>
                    </a:cubicBezTo>
                    <a:cubicBezTo>
                      <a:pt x="2348" y="48636"/>
                      <a:pt x="2207" y="48111"/>
                      <a:pt x="2166" y="47593"/>
                    </a:cubicBezTo>
                    <a:lnTo>
                      <a:pt x="2166" y="47507"/>
                    </a:lnTo>
                    <a:cubicBezTo>
                      <a:pt x="2166" y="47503"/>
                      <a:pt x="2169" y="47496"/>
                      <a:pt x="2172" y="47493"/>
                    </a:cubicBezTo>
                    <a:cubicBezTo>
                      <a:pt x="2193" y="47451"/>
                      <a:pt x="2228" y="47410"/>
                      <a:pt x="2234" y="47362"/>
                    </a:cubicBezTo>
                    <a:cubicBezTo>
                      <a:pt x="2239" y="47339"/>
                      <a:pt x="2221" y="47319"/>
                      <a:pt x="2201" y="47319"/>
                    </a:cubicBezTo>
                    <a:cubicBezTo>
                      <a:pt x="2192" y="47319"/>
                      <a:pt x="2183" y="47322"/>
                      <a:pt x="2176" y="47330"/>
                    </a:cubicBezTo>
                    <a:cubicBezTo>
                      <a:pt x="2169" y="47333"/>
                      <a:pt x="2166" y="47344"/>
                      <a:pt x="2158" y="47354"/>
                    </a:cubicBezTo>
                    <a:cubicBezTo>
                      <a:pt x="2169" y="46774"/>
                      <a:pt x="2383" y="46246"/>
                      <a:pt x="2673" y="45737"/>
                    </a:cubicBezTo>
                    <a:cubicBezTo>
                      <a:pt x="2818" y="45485"/>
                      <a:pt x="2977" y="45233"/>
                      <a:pt x="3143" y="44991"/>
                    </a:cubicBezTo>
                    <a:cubicBezTo>
                      <a:pt x="3184" y="44926"/>
                      <a:pt x="3233" y="44864"/>
                      <a:pt x="3281" y="44801"/>
                    </a:cubicBezTo>
                    <a:cubicBezTo>
                      <a:pt x="3301" y="44833"/>
                      <a:pt x="3322" y="44860"/>
                      <a:pt x="3343" y="44895"/>
                    </a:cubicBezTo>
                    <a:cubicBezTo>
                      <a:pt x="3467" y="45120"/>
                      <a:pt x="3523" y="45393"/>
                      <a:pt x="3737" y="45558"/>
                    </a:cubicBezTo>
                    <a:cubicBezTo>
                      <a:pt x="3751" y="45568"/>
                      <a:pt x="3765" y="45576"/>
                      <a:pt x="3778" y="45586"/>
                    </a:cubicBezTo>
                    <a:lnTo>
                      <a:pt x="3762" y="45586"/>
                    </a:lnTo>
                    <a:cubicBezTo>
                      <a:pt x="3633" y="45597"/>
                      <a:pt x="3564" y="45731"/>
                      <a:pt x="3509" y="45831"/>
                    </a:cubicBezTo>
                    <a:cubicBezTo>
                      <a:pt x="3350" y="46128"/>
                      <a:pt x="3326" y="46470"/>
                      <a:pt x="3312" y="46802"/>
                    </a:cubicBezTo>
                    <a:cubicBezTo>
                      <a:pt x="3295" y="47182"/>
                      <a:pt x="3301" y="47569"/>
                      <a:pt x="3167" y="47931"/>
                    </a:cubicBezTo>
                    <a:cubicBezTo>
                      <a:pt x="3043" y="48280"/>
                      <a:pt x="2825" y="48591"/>
                      <a:pt x="2884" y="48978"/>
                    </a:cubicBezTo>
                    <a:cubicBezTo>
                      <a:pt x="2885" y="48984"/>
                      <a:pt x="2891" y="48987"/>
                      <a:pt x="2896" y="48987"/>
                    </a:cubicBezTo>
                    <a:cubicBezTo>
                      <a:pt x="2903" y="48987"/>
                      <a:pt x="2910" y="48982"/>
                      <a:pt x="2908" y="48975"/>
                    </a:cubicBezTo>
                    <a:cubicBezTo>
                      <a:pt x="2891" y="48633"/>
                      <a:pt x="3084" y="48342"/>
                      <a:pt x="3215" y="48042"/>
                    </a:cubicBezTo>
                    <a:cubicBezTo>
                      <a:pt x="3315" y="47807"/>
                      <a:pt x="3364" y="47561"/>
                      <a:pt x="3384" y="47306"/>
                    </a:cubicBezTo>
                    <a:cubicBezTo>
                      <a:pt x="3409" y="47040"/>
                      <a:pt x="3409" y="46771"/>
                      <a:pt x="3440" y="46504"/>
                    </a:cubicBezTo>
                    <a:cubicBezTo>
                      <a:pt x="3457" y="46356"/>
                      <a:pt x="3488" y="46211"/>
                      <a:pt x="3534" y="46069"/>
                    </a:cubicBezTo>
                    <a:cubicBezTo>
                      <a:pt x="3558" y="46000"/>
                      <a:pt x="3585" y="45931"/>
                      <a:pt x="3620" y="45866"/>
                    </a:cubicBezTo>
                    <a:cubicBezTo>
                      <a:pt x="3631" y="45844"/>
                      <a:pt x="3750" y="45686"/>
                      <a:pt x="3791" y="45686"/>
                    </a:cubicBezTo>
                    <a:cubicBezTo>
                      <a:pt x="3797" y="45686"/>
                      <a:pt x="3801" y="45689"/>
                      <a:pt x="3803" y="45696"/>
                    </a:cubicBezTo>
                    <a:cubicBezTo>
                      <a:pt x="3807" y="45717"/>
                      <a:pt x="3822" y="45727"/>
                      <a:pt x="3837" y="45727"/>
                    </a:cubicBezTo>
                    <a:cubicBezTo>
                      <a:pt x="3857" y="45727"/>
                      <a:pt x="3878" y="45711"/>
                      <a:pt x="3882" y="45686"/>
                    </a:cubicBezTo>
                    <a:cubicBezTo>
                      <a:pt x="3882" y="45669"/>
                      <a:pt x="3882" y="45655"/>
                      <a:pt x="3875" y="45641"/>
                    </a:cubicBezTo>
                    <a:lnTo>
                      <a:pt x="3875" y="45641"/>
                    </a:lnTo>
                    <a:cubicBezTo>
                      <a:pt x="3981" y="45689"/>
                      <a:pt x="4097" y="45712"/>
                      <a:pt x="4214" y="45712"/>
                    </a:cubicBezTo>
                    <a:cubicBezTo>
                      <a:pt x="4385" y="45712"/>
                      <a:pt x="4556" y="45664"/>
                      <a:pt x="4698" y="45576"/>
                    </a:cubicBezTo>
                    <a:lnTo>
                      <a:pt x="4698" y="45576"/>
                    </a:lnTo>
                    <a:cubicBezTo>
                      <a:pt x="4694" y="46204"/>
                      <a:pt x="4863" y="46823"/>
                      <a:pt x="4604" y="47434"/>
                    </a:cubicBezTo>
                    <a:cubicBezTo>
                      <a:pt x="4586" y="47475"/>
                      <a:pt x="4570" y="47513"/>
                      <a:pt x="4549" y="47555"/>
                    </a:cubicBezTo>
                    <a:cubicBezTo>
                      <a:pt x="4445" y="47776"/>
                      <a:pt x="4324" y="47987"/>
                      <a:pt x="4238" y="48215"/>
                    </a:cubicBezTo>
                    <a:cubicBezTo>
                      <a:pt x="4130" y="48502"/>
                      <a:pt x="4100" y="48802"/>
                      <a:pt x="4127" y="49106"/>
                    </a:cubicBezTo>
                    <a:cubicBezTo>
                      <a:pt x="4129" y="49125"/>
                      <a:pt x="4144" y="49135"/>
                      <a:pt x="4157" y="49135"/>
                    </a:cubicBezTo>
                    <a:cubicBezTo>
                      <a:pt x="4171" y="49135"/>
                      <a:pt x="4184" y="49125"/>
                      <a:pt x="4183" y="49106"/>
                    </a:cubicBezTo>
                    <a:cubicBezTo>
                      <a:pt x="4155" y="48730"/>
                      <a:pt x="4227" y="48377"/>
                      <a:pt x="4390" y="48038"/>
                    </a:cubicBezTo>
                    <a:cubicBezTo>
                      <a:pt x="4441" y="47935"/>
                      <a:pt x="4497" y="47831"/>
                      <a:pt x="4549" y="47727"/>
                    </a:cubicBezTo>
                    <a:cubicBezTo>
                      <a:pt x="4552" y="47773"/>
                      <a:pt x="4552" y="47814"/>
                      <a:pt x="4552" y="47856"/>
                    </a:cubicBezTo>
                    <a:cubicBezTo>
                      <a:pt x="4552" y="47952"/>
                      <a:pt x="4545" y="48049"/>
                      <a:pt x="4538" y="48146"/>
                    </a:cubicBezTo>
                    <a:cubicBezTo>
                      <a:pt x="4518" y="48349"/>
                      <a:pt x="4483" y="48556"/>
                      <a:pt x="4435" y="48754"/>
                    </a:cubicBezTo>
                    <a:cubicBezTo>
                      <a:pt x="4433" y="48766"/>
                      <a:pt x="4442" y="48774"/>
                      <a:pt x="4451" y="48774"/>
                    </a:cubicBezTo>
                    <a:cubicBezTo>
                      <a:pt x="4457" y="48774"/>
                      <a:pt x="4463" y="48770"/>
                      <a:pt x="4466" y="48764"/>
                    </a:cubicBezTo>
                    <a:cubicBezTo>
                      <a:pt x="4535" y="48570"/>
                      <a:pt x="4583" y="48374"/>
                      <a:pt x="4611" y="48170"/>
                    </a:cubicBezTo>
                    <a:cubicBezTo>
                      <a:pt x="4625" y="48066"/>
                      <a:pt x="4632" y="47959"/>
                      <a:pt x="4639" y="47856"/>
                    </a:cubicBezTo>
                    <a:lnTo>
                      <a:pt x="4639" y="47700"/>
                    </a:lnTo>
                    <a:cubicBezTo>
                      <a:pt x="4639" y="47655"/>
                      <a:pt x="4642" y="47610"/>
                      <a:pt x="4632" y="47569"/>
                    </a:cubicBezTo>
                    <a:cubicBezTo>
                      <a:pt x="4677" y="47475"/>
                      <a:pt x="4718" y="47382"/>
                      <a:pt x="4749" y="47285"/>
                    </a:cubicBezTo>
                    <a:cubicBezTo>
                      <a:pt x="4846" y="46995"/>
                      <a:pt x="4853" y="46691"/>
                      <a:pt x="4846" y="46391"/>
                    </a:cubicBezTo>
                    <a:cubicBezTo>
                      <a:pt x="4839" y="46101"/>
                      <a:pt x="4843" y="45790"/>
                      <a:pt x="4804" y="45496"/>
                    </a:cubicBezTo>
                    <a:cubicBezTo>
                      <a:pt x="5154" y="45195"/>
                      <a:pt x="5047" y="44736"/>
                      <a:pt x="4939" y="44328"/>
                    </a:cubicBezTo>
                    <a:lnTo>
                      <a:pt x="4939" y="44328"/>
                    </a:lnTo>
                    <a:cubicBezTo>
                      <a:pt x="4941" y="44328"/>
                      <a:pt x="4942" y="44328"/>
                      <a:pt x="4944" y="44328"/>
                    </a:cubicBezTo>
                    <a:cubicBezTo>
                      <a:pt x="5036" y="44328"/>
                      <a:pt x="5137" y="44223"/>
                      <a:pt x="5178" y="44152"/>
                    </a:cubicBezTo>
                    <a:cubicBezTo>
                      <a:pt x="5302" y="43938"/>
                      <a:pt x="5385" y="43693"/>
                      <a:pt x="5420" y="43448"/>
                    </a:cubicBezTo>
                    <a:cubicBezTo>
                      <a:pt x="5482" y="43012"/>
                      <a:pt x="5416" y="42522"/>
                      <a:pt x="5188" y="42135"/>
                    </a:cubicBezTo>
                    <a:cubicBezTo>
                      <a:pt x="5208" y="42090"/>
                      <a:pt x="5226" y="42045"/>
                      <a:pt x="5243" y="41997"/>
                    </a:cubicBezTo>
                    <a:cubicBezTo>
                      <a:pt x="5391" y="41638"/>
                      <a:pt x="5544" y="41278"/>
                      <a:pt x="5692" y="40919"/>
                    </a:cubicBezTo>
                    <a:cubicBezTo>
                      <a:pt x="5837" y="40563"/>
                      <a:pt x="5962" y="40173"/>
                      <a:pt x="6162" y="39841"/>
                    </a:cubicBezTo>
                    <a:cubicBezTo>
                      <a:pt x="6345" y="39540"/>
                      <a:pt x="6625" y="39374"/>
                      <a:pt x="6895" y="39164"/>
                    </a:cubicBezTo>
                    <a:cubicBezTo>
                      <a:pt x="7136" y="38977"/>
                      <a:pt x="7336" y="38749"/>
                      <a:pt x="7513" y="38497"/>
                    </a:cubicBezTo>
                    <a:cubicBezTo>
                      <a:pt x="7913" y="37920"/>
                      <a:pt x="8190" y="37254"/>
                      <a:pt x="8504" y="36625"/>
                    </a:cubicBezTo>
                    <a:cubicBezTo>
                      <a:pt x="8835" y="35951"/>
                      <a:pt x="9174" y="35281"/>
                      <a:pt x="9506" y="34604"/>
                    </a:cubicBezTo>
                    <a:cubicBezTo>
                      <a:pt x="9838" y="33931"/>
                      <a:pt x="10166" y="33212"/>
                      <a:pt x="10107" y="32442"/>
                    </a:cubicBezTo>
                    <a:cubicBezTo>
                      <a:pt x="10058" y="31837"/>
                      <a:pt x="9851" y="31270"/>
                      <a:pt x="9951" y="30683"/>
                    </a:cubicBezTo>
                    <a:cubicBezTo>
                      <a:pt x="10290" y="30065"/>
                      <a:pt x="10542" y="29381"/>
                      <a:pt x="10777" y="28717"/>
                    </a:cubicBezTo>
                    <a:cubicBezTo>
                      <a:pt x="11040" y="27985"/>
                      <a:pt x="11223" y="27239"/>
                      <a:pt x="11250" y="26458"/>
                    </a:cubicBezTo>
                    <a:cubicBezTo>
                      <a:pt x="11281" y="25688"/>
                      <a:pt x="11126" y="24939"/>
                      <a:pt x="10954" y="24189"/>
                    </a:cubicBezTo>
                    <a:cubicBezTo>
                      <a:pt x="10788" y="23477"/>
                      <a:pt x="10587" y="22776"/>
                      <a:pt x="10504" y="22051"/>
                    </a:cubicBezTo>
                    <a:cubicBezTo>
                      <a:pt x="10428" y="21359"/>
                      <a:pt x="10415" y="20658"/>
                      <a:pt x="10466" y="19967"/>
                    </a:cubicBezTo>
                    <a:cubicBezTo>
                      <a:pt x="10546" y="18925"/>
                      <a:pt x="10788" y="17885"/>
                      <a:pt x="11178" y="16911"/>
                    </a:cubicBezTo>
                    <a:lnTo>
                      <a:pt x="11178" y="16911"/>
                    </a:lnTo>
                    <a:cubicBezTo>
                      <a:pt x="11144" y="17498"/>
                      <a:pt x="11696" y="18105"/>
                      <a:pt x="11837" y="18641"/>
                    </a:cubicBezTo>
                    <a:cubicBezTo>
                      <a:pt x="12045" y="19422"/>
                      <a:pt x="11499" y="20278"/>
                      <a:pt x="11869" y="21028"/>
                    </a:cubicBezTo>
                    <a:cubicBezTo>
                      <a:pt x="11958" y="21218"/>
                      <a:pt x="12118" y="21350"/>
                      <a:pt x="12245" y="21512"/>
                    </a:cubicBezTo>
                    <a:cubicBezTo>
                      <a:pt x="12400" y="21705"/>
                      <a:pt x="12467" y="21927"/>
                      <a:pt x="12456" y="22171"/>
                    </a:cubicBezTo>
                    <a:cubicBezTo>
                      <a:pt x="12439" y="22603"/>
                      <a:pt x="12259" y="23011"/>
                      <a:pt x="12177" y="23432"/>
                    </a:cubicBezTo>
                    <a:cubicBezTo>
                      <a:pt x="12107" y="23788"/>
                      <a:pt x="12110" y="24134"/>
                      <a:pt x="12259" y="24472"/>
                    </a:cubicBezTo>
                    <a:cubicBezTo>
                      <a:pt x="12421" y="24852"/>
                      <a:pt x="12705" y="25163"/>
                      <a:pt x="12957" y="25484"/>
                    </a:cubicBezTo>
                    <a:cubicBezTo>
                      <a:pt x="13299" y="25923"/>
                      <a:pt x="13558" y="26410"/>
                      <a:pt x="13714" y="26946"/>
                    </a:cubicBezTo>
                    <a:cubicBezTo>
                      <a:pt x="13797" y="27222"/>
                      <a:pt x="13851" y="27502"/>
                      <a:pt x="13879" y="27788"/>
                    </a:cubicBezTo>
                    <a:cubicBezTo>
                      <a:pt x="13903" y="28065"/>
                      <a:pt x="13883" y="28341"/>
                      <a:pt x="13889" y="28617"/>
                    </a:cubicBezTo>
                    <a:cubicBezTo>
                      <a:pt x="13891" y="28621"/>
                      <a:pt x="13895" y="28623"/>
                      <a:pt x="13898" y="28623"/>
                    </a:cubicBezTo>
                    <a:cubicBezTo>
                      <a:pt x="13901" y="28623"/>
                      <a:pt x="13903" y="28621"/>
                      <a:pt x="13903" y="28617"/>
                    </a:cubicBezTo>
                    <a:cubicBezTo>
                      <a:pt x="14111" y="27826"/>
                      <a:pt x="13855" y="26852"/>
                      <a:pt x="13492" y="26144"/>
                    </a:cubicBezTo>
                    <a:cubicBezTo>
                      <a:pt x="13098" y="25377"/>
                      <a:pt x="12193" y="24731"/>
                      <a:pt x="12228" y="23805"/>
                    </a:cubicBezTo>
                    <a:cubicBezTo>
                      <a:pt x="12252" y="23104"/>
                      <a:pt x="12798" y="22324"/>
                      <a:pt x="12459" y="21636"/>
                    </a:cubicBezTo>
                    <a:cubicBezTo>
                      <a:pt x="12400" y="21519"/>
                      <a:pt x="12314" y="21425"/>
                      <a:pt x="12228" y="21332"/>
                    </a:cubicBezTo>
                    <a:lnTo>
                      <a:pt x="12228" y="21332"/>
                    </a:lnTo>
                    <a:cubicBezTo>
                      <a:pt x="12287" y="21342"/>
                      <a:pt x="12342" y="21356"/>
                      <a:pt x="12397" y="21370"/>
                    </a:cubicBezTo>
                    <a:cubicBezTo>
                      <a:pt x="12497" y="21398"/>
                      <a:pt x="12594" y="21429"/>
                      <a:pt x="12687" y="21463"/>
                    </a:cubicBezTo>
                    <a:cubicBezTo>
                      <a:pt x="12898" y="21539"/>
                      <a:pt x="13098" y="21640"/>
                      <a:pt x="13288" y="21753"/>
                    </a:cubicBezTo>
                    <a:cubicBezTo>
                      <a:pt x="13399" y="21823"/>
                      <a:pt x="13506" y="21895"/>
                      <a:pt x="13613" y="21975"/>
                    </a:cubicBezTo>
                    <a:cubicBezTo>
                      <a:pt x="13589" y="22002"/>
                      <a:pt x="13569" y="22034"/>
                      <a:pt x="13548" y="22061"/>
                    </a:cubicBezTo>
                    <a:cubicBezTo>
                      <a:pt x="13427" y="22220"/>
                      <a:pt x="13261" y="22365"/>
                      <a:pt x="13157" y="22534"/>
                    </a:cubicBezTo>
                    <a:cubicBezTo>
                      <a:pt x="13154" y="22540"/>
                      <a:pt x="13159" y="22549"/>
                      <a:pt x="13167" y="22549"/>
                    </a:cubicBezTo>
                    <a:cubicBezTo>
                      <a:pt x="13169" y="22549"/>
                      <a:pt x="13170" y="22549"/>
                      <a:pt x="13171" y="22548"/>
                    </a:cubicBezTo>
                    <a:cubicBezTo>
                      <a:pt x="13312" y="22472"/>
                      <a:pt x="13423" y="22316"/>
                      <a:pt x="13527" y="22192"/>
                    </a:cubicBezTo>
                    <a:cubicBezTo>
                      <a:pt x="13572" y="22134"/>
                      <a:pt x="13620" y="22075"/>
                      <a:pt x="13665" y="22016"/>
                    </a:cubicBezTo>
                    <a:cubicBezTo>
                      <a:pt x="13717" y="22058"/>
                      <a:pt x="13765" y="22092"/>
                      <a:pt x="13814" y="22134"/>
                    </a:cubicBezTo>
                    <a:cubicBezTo>
                      <a:pt x="13976" y="22279"/>
                      <a:pt x="14104" y="22451"/>
                      <a:pt x="14262" y="22596"/>
                    </a:cubicBezTo>
                    <a:cubicBezTo>
                      <a:pt x="14266" y="22599"/>
                      <a:pt x="14270" y="22600"/>
                      <a:pt x="14273" y="22600"/>
                    </a:cubicBezTo>
                    <a:cubicBezTo>
                      <a:pt x="14285" y="22600"/>
                      <a:pt x="14295" y="22589"/>
                      <a:pt x="14287" y="22576"/>
                    </a:cubicBezTo>
                    <a:cubicBezTo>
                      <a:pt x="14194" y="22389"/>
                      <a:pt x="14017" y="22227"/>
                      <a:pt x="13865" y="22082"/>
                    </a:cubicBezTo>
                    <a:cubicBezTo>
                      <a:pt x="13817" y="22037"/>
                      <a:pt x="13765" y="21995"/>
                      <a:pt x="13717" y="21954"/>
                    </a:cubicBezTo>
                    <a:cubicBezTo>
                      <a:pt x="13768" y="21888"/>
                      <a:pt x="13821" y="21819"/>
                      <a:pt x="13876" y="21753"/>
                    </a:cubicBezTo>
                    <a:cubicBezTo>
                      <a:pt x="14117" y="21457"/>
                      <a:pt x="14401" y="21201"/>
                      <a:pt x="14733" y="21001"/>
                    </a:cubicBezTo>
                    <a:cubicBezTo>
                      <a:pt x="14905" y="20897"/>
                      <a:pt x="15085" y="20811"/>
                      <a:pt x="15268" y="20731"/>
                    </a:cubicBezTo>
                    <a:lnTo>
                      <a:pt x="15268" y="20731"/>
                    </a:lnTo>
                    <a:cubicBezTo>
                      <a:pt x="15198" y="20800"/>
                      <a:pt x="15136" y="20883"/>
                      <a:pt x="15074" y="20956"/>
                    </a:cubicBezTo>
                    <a:cubicBezTo>
                      <a:pt x="14991" y="21052"/>
                      <a:pt x="14908" y="21149"/>
                      <a:pt x="14830" y="21246"/>
                    </a:cubicBezTo>
                    <a:cubicBezTo>
                      <a:pt x="14667" y="21436"/>
                      <a:pt x="14508" y="21629"/>
                      <a:pt x="14353" y="21823"/>
                    </a:cubicBezTo>
                    <a:cubicBezTo>
                      <a:pt x="14342" y="21839"/>
                      <a:pt x="14356" y="21861"/>
                      <a:pt x="14370" y="21861"/>
                    </a:cubicBezTo>
                    <a:cubicBezTo>
                      <a:pt x="14375" y="21861"/>
                      <a:pt x="14379" y="21858"/>
                      <a:pt x="14384" y="21854"/>
                    </a:cubicBezTo>
                    <a:cubicBezTo>
                      <a:pt x="14560" y="21670"/>
                      <a:pt x="14729" y="21487"/>
                      <a:pt x="14898" y="21297"/>
                    </a:cubicBezTo>
                    <a:lnTo>
                      <a:pt x="15144" y="21025"/>
                    </a:lnTo>
                    <a:cubicBezTo>
                      <a:pt x="15227" y="20932"/>
                      <a:pt x="15323" y="20841"/>
                      <a:pt x="15389" y="20738"/>
                    </a:cubicBezTo>
                    <a:cubicBezTo>
                      <a:pt x="15402" y="20717"/>
                      <a:pt x="15396" y="20696"/>
                      <a:pt x="15382" y="20683"/>
                    </a:cubicBezTo>
                    <a:cubicBezTo>
                      <a:pt x="15503" y="20634"/>
                      <a:pt x="15624" y="20589"/>
                      <a:pt x="15745" y="20548"/>
                    </a:cubicBezTo>
                    <a:cubicBezTo>
                      <a:pt x="15914" y="20489"/>
                      <a:pt x="16090" y="20438"/>
                      <a:pt x="16263" y="20389"/>
                    </a:cubicBezTo>
                    <a:cubicBezTo>
                      <a:pt x="16426" y="20344"/>
                      <a:pt x="16608" y="20317"/>
                      <a:pt x="16757" y="20234"/>
                    </a:cubicBezTo>
                    <a:cubicBezTo>
                      <a:pt x="16788" y="20216"/>
                      <a:pt x="16774" y="20168"/>
                      <a:pt x="16740" y="20168"/>
                    </a:cubicBezTo>
                    <a:cubicBezTo>
                      <a:pt x="16566" y="20168"/>
                      <a:pt x="16397" y="20234"/>
                      <a:pt x="16232" y="20282"/>
                    </a:cubicBezTo>
                    <a:cubicBezTo>
                      <a:pt x="16048" y="20334"/>
                      <a:pt x="15869" y="20393"/>
                      <a:pt x="15689" y="20455"/>
                    </a:cubicBezTo>
                    <a:cubicBezTo>
                      <a:pt x="15340" y="20575"/>
                      <a:pt x="14999" y="20720"/>
                      <a:pt x="14680" y="20914"/>
                    </a:cubicBezTo>
                    <a:cubicBezTo>
                      <a:pt x="14369" y="21104"/>
                      <a:pt x="14100" y="21342"/>
                      <a:pt x="13872" y="21629"/>
                    </a:cubicBezTo>
                    <a:cubicBezTo>
                      <a:pt x="13800" y="21719"/>
                      <a:pt x="13731" y="21812"/>
                      <a:pt x="13661" y="21909"/>
                    </a:cubicBezTo>
                    <a:cubicBezTo>
                      <a:pt x="13558" y="21823"/>
                      <a:pt x="13451" y="21743"/>
                      <a:pt x="13337" y="21670"/>
                    </a:cubicBezTo>
                    <a:cubicBezTo>
                      <a:pt x="13151" y="21554"/>
                      <a:pt x="12953" y="21457"/>
                      <a:pt x="12749" y="21374"/>
                    </a:cubicBezTo>
                    <a:cubicBezTo>
                      <a:pt x="12556" y="21297"/>
                      <a:pt x="12325" y="21204"/>
                      <a:pt x="12110" y="21201"/>
                    </a:cubicBezTo>
                    <a:cubicBezTo>
                      <a:pt x="12107" y="21194"/>
                      <a:pt x="12104" y="21190"/>
                      <a:pt x="12097" y="21184"/>
                    </a:cubicBezTo>
                    <a:cubicBezTo>
                      <a:pt x="11928" y="20976"/>
                      <a:pt x="11858" y="20728"/>
                      <a:pt x="11858" y="20458"/>
                    </a:cubicBezTo>
                    <a:cubicBezTo>
                      <a:pt x="11855" y="20040"/>
                      <a:pt x="11976" y="19633"/>
                      <a:pt x="12007" y="19215"/>
                    </a:cubicBezTo>
                    <a:cubicBezTo>
                      <a:pt x="12041" y="18759"/>
                      <a:pt x="11910" y="18375"/>
                      <a:pt x="11710" y="17971"/>
                    </a:cubicBezTo>
                    <a:cubicBezTo>
                      <a:pt x="11488" y="17525"/>
                      <a:pt x="11230" y="17090"/>
                      <a:pt x="11402" y="16582"/>
                    </a:cubicBezTo>
                    <a:cubicBezTo>
                      <a:pt x="11420" y="16541"/>
                      <a:pt x="11381" y="16509"/>
                      <a:pt x="11347" y="16506"/>
                    </a:cubicBezTo>
                    <a:cubicBezTo>
                      <a:pt x="11413" y="16358"/>
                      <a:pt x="11482" y="16213"/>
                      <a:pt x="11555" y="16068"/>
                    </a:cubicBezTo>
                    <a:cubicBezTo>
                      <a:pt x="11696" y="15795"/>
                      <a:pt x="11845" y="15518"/>
                      <a:pt x="12011" y="15248"/>
                    </a:cubicBezTo>
                    <a:lnTo>
                      <a:pt x="12011" y="15248"/>
                    </a:lnTo>
                    <a:cubicBezTo>
                      <a:pt x="11924" y="15473"/>
                      <a:pt x="11900" y="15712"/>
                      <a:pt x="12014" y="15950"/>
                    </a:cubicBezTo>
                    <a:cubicBezTo>
                      <a:pt x="12128" y="16195"/>
                      <a:pt x="12363" y="16375"/>
                      <a:pt x="12446" y="16634"/>
                    </a:cubicBezTo>
                    <a:cubicBezTo>
                      <a:pt x="12545" y="16938"/>
                      <a:pt x="12425" y="17266"/>
                      <a:pt x="12487" y="17577"/>
                    </a:cubicBezTo>
                    <a:cubicBezTo>
                      <a:pt x="12539" y="17823"/>
                      <a:pt x="12695" y="18030"/>
                      <a:pt x="12840" y="18226"/>
                    </a:cubicBezTo>
                    <a:cubicBezTo>
                      <a:pt x="13009" y="18458"/>
                      <a:pt x="13140" y="18686"/>
                      <a:pt x="13223" y="18963"/>
                    </a:cubicBezTo>
                    <a:cubicBezTo>
                      <a:pt x="13268" y="19114"/>
                      <a:pt x="13309" y="19308"/>
                      <a:pt x="13371" y="19494"/>
                    </a:cubicBezTo>
                    <a:cubicBezTo>
                      <a:pt x="13365" y="19497"/>
                      <a:pt x="13361" y="19497"/>
                      <a:pt x="13354" y="19502"/>
                    </a:cubicBezTo>
                    <a:cubicBezTo>
                      <a:pt x="13347" y="19505"/>
                      <a:pt x="13347" y="19522"/>
                      <a:pt x="13358" y="19522"/>
                    </a:cubicBezTo>
                    <a:cubicBezTo>
                      <a:pt x="13361" y="19524"/>
                      <a:pt x="13364" y="19525"/>
                      <a:pt x="13366" y="19525"/>
                    </a:cubicBezTo>
                    <a:cubicBezTo>
                      <a:pt x="13368" y="19525"/>
                      <a:pt x="13370" y="19524"/>
                      <a:pt x="13371" y="19522"/>
                    </a:cubicBezTo>
                    <a:lnTo>
                      <a:pt x="13379" y="19522"/>
                    </a:lnTo>
                    <a:cubicBezTo>
                      <a:pt x="13462" y="19767"/>
                      <a:pt x="13582" y="19995"/>
                      <a:pt x="13803" y="20095"/>
                    </a:cubicBezTo>
                    <a:cubicBezTo>
                      <a:pt x="13805" y="20096"/>
                      <a:pt x="13806" y="20096"/>
                      <a:pt x="13807" y="20096"/>
                    </a:cubicBezTo>
                    <a:cubicBezTo>
                      <a:pt x="13816" y="20096"/>
                      <a:pt x="13820" y="20088"/>
                      <a:pt x="13814" y="20082"/>
                    </a:cubicBezTo>
                    <a:cubicBezTo>
                      <a:pt x="13669" y="19895"/>
                      <a:pt x="13554" y="19743"/>
                      <a:pt x="13478" y="19522"/>
                    </a:cubicBezTo>
                    <a:cubicBezTo>
                      <a:pt x="13506" y="19518"/>
                      <a:pt x="13534" y="19515"/>
                      <a:pt x="13565" y="19512"/>
                    </a:cubicBezTo>
                    <a:cubicBezTo>
                      <a:pt x="13648" y="19502"/>
                      <a:pt x="13727" y="19491"/>
                      <a:pt x="13806" y="19484"/>
                    </a:cubicBezTo>
                    <a:cubicBezTo>
                      <a:pt x="13955" y="19473"/>
                      <a:pt x="14104" y="19470"/>
                      <a:pt x="14256" y="19470"/>
                    </a:cubicBezTo>
                    <a:cubicBezTo>
                      <a:pt x="14404" y="19473"/>
                      <a:pt x="14553" y="19481"/>
                      <a:pt x="14701" y="19497"/>
                    </a:cubicBezTo>
                    <a:cubicBezTo>
                      <a:pt x="14791" y="19505"/>
                      <a:pt x="14878" y="19518"/>
                      <a:pt x="14964" y="19532"/>
                    </a:cubicBezTo>
                    <a:cubicBezTo>
                      <a:pt x="14975" y="19532"/>
                      <a:pt x="14988" y="19536"/>
                      <a:pt x="15002" y="19539"/>
                    </a:cubicBezTo>
                    <a:lnTo>
                      <a:pt x="14991" y="19539"/>
                    </a:lnTo>
                    <a:cubicBezTo>
                      <a:pt x="14415" y="19754"/>
                      <a:pt x="13886" y="20192"/>
                      <a:pt x="13648" y="20773"/>
                    </a:cubicBezTo>
                    <a:cubicBezTo>
                      <a:pt x="13643" y="20779"/>
                      <a:pt x="13652" y="20786"/>
                      <a:pt x="13661" y="20786"/>
                    </a:cubicBezTo>
                    <a:cubicBezTo>
                      <a:pt x="13665" y="20786"/>
                      <a:pt x="13670" y="20784"/>
                      <a:pt x="13672" y="20779"/>
                    </a:cubicBezTo>
                    <a:cubicBezTo>
                      <a:pt x="14031" y="20186"/>
                      <a:pt x="14556" y="19725"/>
                      <a:pt x="15244" y="19560"/>
                    </a:cubicBezTo>
                    <a:cubicBezTo>
                      <a:pt x="15469" y="19506"/>
                      <a:pt x="15696" y="19496"/>
                      <a:pt x="15926" y="19496"/>
                    </a:cubicBezTo>
                    <a:cubicBezTo>
                      <a:pt x="15989" y="19496"/>
                      <a:pt x="16051" y="19497"/>
                      <a:pt x="16115" y="19497"/>
                    </a:cubicBezTo>
                    <a:cubicBezTo>
                      <a:pt x="16183" y="19502"/>
                      <a:pt x="16256" y="19502"/>
                      <a:pt x="16325" y="19502"/>
                    </a:cubicBezTo>
                    <a:cubicBezTo>
                      <a:pt x="16625" y="19502"/>
                      <a:pt x="16992" y="19497"/>
                      <a:pt x="17237" y="19304"/>
                    </a:cubicBezTo>
                    <a:cubicBezTo>
                      <a:pt x="17266" y="19282"/>
                      <a:pt x="17238" y="19245"/>
                      <a:pt x="17209" y="19245"/>
                    </a:cubicBezTo>
                    <a:cubicBezTo>
                      <a:pt x="17207" y="19245"/>
                      <a:pt x="17205" y="19245"/>
                      <a:pt x="17202" y="19245"/>
                    </a:cubicBezTo>
                    <a:cubicBezTo>
                      <a:pt x="16998" y="19290"/>
                      <a:pt x="16805" y="19356"/>
                      <a:pt x="16595" y="19377"/>
                    </a:cubicBezTo>
                    <a:cubicBezTo>
                      <a:pt x="16459" y="19389"/>
                      <a:pt x="16323" y="19391"/>
                      <a:pt x="16187" y="19391"/>
                    </a:cubicBezTo>
                    <a:cubicBezTo>
                      <a:pt x="16133" y="19391"/>
                      <a:pt x="16078" y="19390"/>
                      <a:pt x="16024" y="19390"/>
                    </a:cubicBezTo>
                    <a:cubicBezTo>
                      <a:pt x="15745" y="19390"/>
                      <a:pt x="15472" y="19411"/>
                      <a:pt x="15206" y="19477"/>
                    </a:cubicBezTo>
                    <a:lnTo>
                      <a:pt x="15203" y="19477"/>
                    </a:lnTo>
                    <a:cubicBezTo>
                      <a:pt x="15078" y="19419"/>
                      <a:pt x="14908" y="19415"/>
                      <a:pt x="14771" y="19401"/>
                    </a:cubicBezTo>
                    <a:cubicBezTo>
                      <a:pt x="14633" y="19390"/>
                      <a:pt x="14496" y="19383"/>
                      <a:pt x="14358" y="19383"/>
                    </a:cubicBezTo>
                    <a:cubicBezTo>
                      <a:pt x="14330" y="19383"/>
                      <a:pt x="14301" y="19383"/>
                      <a:pt x="14273" y="19384"/>
                    </a:cubicBezTo>
                    <a:cubicBezTo>
                      <a:pt x="14111" y="19384"/>
                      <a:pt x="13948" y="19394"/>
                      <a:pt x="13789" y="19415"/>
                    </a:cubicBezTo>
                    <a:cubicBezTo>
                      <a:pt x="13685" y="19425"/>
                      <a:pt x="13561" y="19429"/>
                      <a:pt x="13454" y="19460"/>
                    </a:cubicBezTo>
                    <a:cubicBezTo>
                      <a:pt x="13389" y="19253"/>
                      <a:pt x="13347" y="19041"/>
                      <a:pt x="13282" y="18834"/>
                    </a:cubicBezTo>
                    <a:cubicBezTo>
                      <a:pt x="13140" y="18386"/>
                      <a:pt x="12743" y="18067"/>
                      <a:pt x="12618" y="17619"/>
                    </a:cubicBezTo>
                    <a:cubicBezTo>
                      <a:pt x="12545" y="17346"/>
                      <a:pt x="12636" y="17062"/>
                      <a:pt x="12608" y="16782"/>
                    </a:cubicBezTo>
                    <a:cubicBezTo>
                      <a:pt x="12591" y="16586"/>
                      <a:pt x="12508" y="16427"/>
                      <a:pt x="12397" y="16268"/>
                    </a:cubicBezTo>
                    <a:cubicBezTo>
                      <a:pt x="12228" y="16029"/>
                      <a:pt x="12045" y="15816"/>
                      <a:pt x="12100" y="15501"/>
                    </a:cubicBezTo>
                    <a:cubicBezTo>
                      <a:pt x="12148" y="15207"/>
                      <a:pt x="12349" y="14952"/>
                      <a:pt x="12518" y="14714"/>
                    </a:cubicBezTo>
                    <a:cubicBezTo>
                      <a:pt x="12553" y="14665"/>
                      <a:pt x="12504" y="14610"/>
                      <a:pt x="12456" y="14610"/>
                    </a:cubicBezTo>
                    <a:cubicBezTo>
                      <a:pt x="12525" y="14520"/>
                      <a:pt x="12598" y="14427"/>
                      <a:pt x="12674" y="14344"/>
                    </a:cubicBezTo>
                    <a:cubicBezTo>
                      <a:pt x="12909" y="14081"/>
                      <a:pt x="13171" y="13912"/>
                      <a:pt x="13516" y="13832"/>
                    </a:cubicBezTo>
                    <a:cubicBezTo>
                      <a:pt x="13527" y="13829"/>
                      <a:pt x="13534" y="13829"/>
                      <a:pt x="13545" y="13826"/>
                    </a:cubicBezTo>
                    <a:lnTo>
                      <a:pt x="13545" y="13826"/>
                    </a:lnTo>
                    <a:cubicBezTo>
                      <a:pt x="13534" y="13901"/>
                      <a:pt x="13530" y="13974"/>
                      <a:pt x="13530" y="14040"/>
                    </a:cubicBezTo>
                    <a:cubicBezTo>
                      <a:pt x="13548" y="14520"/>
                      <a:pt x="13827" y="14952"/>
                      <a:pt x="13803" y="15435"/>
                    </a:cubicBezTo>
                    <a:cubicBezTo>
                      <a:pt x="13793" y="15642"/>
                      <a:pt x="13734" y="15840"/>
                      <a:pt x="13672" y="16040"/>
                    </a:cubicBezTo>
                    <a:cubicBezTo>
                      <a:pt x="13661" y="16053"/>
                      <a:pt x="13655" y="16068"/>
                      <a:pt x="13658" y="16085"/>
                    </a:cubicBezTo>
                    <a:cubicBezTo>
                      <a:pt x="13593" y="16310"/>
                      <a:pt x="13527" y="16533"/>
                      <a:pt x="13530" y="16772"/>
                    </a:cubicBezTo>
                    <a:cubicBezTo>
                      <a:pt x="13537" y="17204"/>
                      <a:pt x="13793" y="17570"/>
                      <a:pt x="14066" y="17885"/>
                    </a:cubicBezTo>
                    <a:cubicBezTo>
                      <a:pt x="14068" y="17887"/>
                      <a:pt x="14070" y="17888"/>
                      <a:pt x="14071" y="17888"/>
                    </a:cubicBezTo>
                    <a:cubicBezTo>
                      <a:pt x="14076" y="17888"/>
                      <a:pt x="14078" y="17883"/>
                      <a:pt x="14076" y="17877"/>
                    </a:cubicBezTo>
                    <a:cubicBezTo>
                      <a:pt x="13838" y="17501"/>
                      <a:pt x="13565" y="17131"/>
                      <a:pt x="13613" y="16662"/>
                    </a:cubicBezTo>
                    <a:cubicBezTo>
                      <a:pt x="13634" y="16485"/>
                      <a:pt x="13682" y="16316"/>
                      <a:pt x="13738" y="16150"/>
                    </a:cubicBezTo>
                    <a:cubicBezTo>
                      <a:pt x="14000" y="16296"/>
                      <a:pt x="14232" y="16485"/>
                      <a:pt x="14425" y="16713"/>
                    </a:cubicBezTo>
                    <a:cubicBezTo>
                      <a:pt x="14639" y="16959"/>
                      <a:pt x="14788" y="17238"/>
                      <a:pt x="14916" y="17536"/>
                    </a:cubicBezTo>
                    <a:cubicBezTo>
                      <a:pt x="14918" y="17543"/>
                      <a:pt x="14923" y="17545"/>
                      <a:pt x="14928" y="17545"/>
                    </a:cubicBezTo>
                    <a:cubicBezTo>
                      <a:pt x="14939" y="17545"/>
                      <a:pt x="14953" y="17533"/>
                      <a:pt x="14950" y="17522"/>
                    </a:cubicBezTo>
                    <a:cubicBezTo>
                      <a:pt x="14791" y="16907"/>
                      <a:pt x="14311" y="16368"/>
                      <a:pt x="13772" y="16050"/>
                    </a:cubicBezTo>
                    <a:cubicBezTo>
                      <a:pt x="13831" y="15878"/>
                      <a:pt x="13886" y="15701"/>
                      <a:pt x="13910" y="15518"/>
                    </a:cubicBezTo>
                    <a:cubicBezTo>
                      <a:pt x="13962" y="15138"/>
                      <a:pt x="13827" y="14786"/>
                      <a:pt x="13744" y="14423"/>
                    </a:cubicBezTo>
                    <a:cubicBezTo>
                      <a:pt x="13696" y="14223"/>
                      <a:pt x="13669" y="14016"/>
                      <a:pt x="13714" y="13812"/>
                    </a:cubicBezTo>
                    <a:cubicBezTo>
                      <a:pt x="13714" y="13805"/>
                      <a:pt x="13717" y="13802"/>
                      <a:pt x="13717" y="13794"/>
                    </a:cubicBezTo>
                    <a:cubicBezTo>
                      <a:pt x="14025" y="13740"/>
                      <a:pt x="14342" y="13711"/>
                      <a:pt x="14650" y="13684"/>
                    </a:cubicBezTo>
                    <a:cubicBezTo>
                      <a:pt x="14886" y="13661"/>
                      <a:pt x="15122" y="13648"/>
                      <a:pt x="15356" y="13648"/>
                    </a:cubicBezTo>
                    <a:cubicBezTo>
                      <a:pt x="15881" y="13648"/>
                      <a:pt x="16400" y="13717"/>
                      <a:pt x="16898" y="13915"/>
                    </a:cubicBezTo>
                    <a:cubicBezTo>
                      <a:pt x="17496" y="14154"/>
                      <a:pt x="18014" y="14540"/>
                      <a:pt x="18491" y="14969"/>
                    </a:cubicBezTo>
                    <a:cubicBezTo>
                      <a:pt x="18567" y="15117"/>
                      <a:pt x="18647" y="15263"/>
                      <a:pt x="18722" y="15411"/>
                    </a:cubicBezTo>
                    <a:cubicBezTo>
                      <a:pt x="18913" y="15774"/>
                      <a:pt x="19082" y="16150"/>
                      <a:pt x="19175" y="16551"/>
                    </a:cubicBezTo>
                    <a:cubicBezTo>
                      <a:pt x="19272" y="16989"/>
                      <a:pt x="19210" y="17404"/>
                      <a:pt x="19133" y="17836"/>
                    </a:cubicBezTo>
                    <a:cubicBezTo>
                      <a:pt x="19118" y="17926"/>
                      <a:pt x="19198" y="18022"/>
                      <a:pt x="19281" y="18022"/>
                    </a:cubicBezTo>
                    <a:cubicBezTo>
                      <a:pt x="19312" y="18022"/>
                      <a:pt x="19344" y="18008"/>
                      <a:pt x="19372" y="17974"/>
                    </a:cubicBezTo>
                    <a:cubicBezTo>
                      <a:pt x="19814" y="17432"/>
                      <a:pt x="19648" y="16645"/>
                      <a:pt x="19417" y="16040"/>
                    </a:cubicBezTo>
                    <a:cubicBezTo>
                      <a:pt x="19365" y="15905"/>
                      <a:pt x="19307" y="15774"/>
                      <a:pt x="19244" y="15642"/>
                    </a:cubicBezTo>
                    <a:lnTo>
                      <a:pt x="19244" y="15642"/>
                    </a:lnTo>
                    <a:cubicBezTo>
                      <a:pt x="19282" y="15674"/>
                      <a:pt x="19316" y="15709"/>
                      <a:pt x="19358" y="15743"/>
                    </a:cubicBezTo>
                    <a:cubicBezTo>
                      <a:pt x="19446" y="15817"/>
                      <a:pt x="19541" y="15849"/>
                      <a:pt x="19631" y="15849"/>
                    </a:cubicBezTo>
                    <a:cubicBezTo>
                      <a:pt x="19936" y="15849"/>
                      <a:pt x="20183" y="15479"/>
                      <a:pt x="19921" y="15180"/>
                    </a:cubicBezTo>
                    <a:cubicBezTo>
                      <a:pt x="19452" y="14644"/>
                      <a:pt x="18909" y="14137"/>
                      <a:pt x="18304" y="13735"/>
                    </a:cubicBezTo>
                    <a:cubicBezTo>
                      <a:pt x="18138" y="13169"/>
                      <a:pt x="18159" y="12595"/>
                      <a:pt x="18325" y="12005"/>
                    </a:cubicBezTo>
                    <a:cubicBezTo>
                      <a:pt x="18446" y="11567"/>
                      <a:pt x="18629" y="11152"/>
                      <a:pt x="18795" y="10730"/>
                    </a:cubicBezTo>
                    <a:cubicBezTo>
                      <a:pt x="19282" y="10178"/>
                      <a:pt x="19690" y="9556"/>
                      <a:pt x="19956" y="8865"/>
                    </a:cubicBezTo>
                    <a:cubicBezTo>
                      <a:pt x="19958" y="8858"/>
                      <a:pt x="19951" y="8853"/>
                      <a:pt x="19945" y="8853"/>
                    </a:cubicBezTo>
                    <a:cubicBezTo>
                      <a:pt x="19942" y="8853"/>
                      <a:pt x="19939" y="8854"/>
                      <a:pt x="19938" y="8858"/>
                    </a:cubicBezTo>
                    <a:cubicBezTo>
                      <a:pt x="19645" y="9379"/>
                      <a:pt x="19316" y="9880"/>
                      <a:pt x="18940" y="10347"/>
                    </a:cubicBezTo>
                    <a:cubicBezTo>
                      <a:pt x="18964" y="10271"/>
                      <a:pt x="18991" y="10195"/>
                      <a:pt x="19012" y="10119"/>
                    </a:cubicBezTo>
                    <a:cubicBezTo>
                      <a:pt x="19216" y="9462"/>
                      <a:pt x="19227" y="8851"/>
                      <a:pt x="19099" y="8181"/>
                    </a:cubicBezTo>
                    <a:cubicBezTo>
                      <a:pt x="18975" y="7521"/>
                      <a:pt x="18819" y="6575"/>
                      <a:pt x="19514" y="6149"/>
                    </a:cubicBezTo>
                    <a:cubicBezTo>
                      <a:pt x="19758" y="5998"/>
                      <a:pt x="20080" y="6122"/>
                      <a:pt x="20308" y="5946"/>
                    </a:cubicBezTo>
                    <a:cubicBezTo>
                      <a:pt x="20412" y="5867"/>
                      <a:pt x="20463" y="5742"/>
                      <a:pt x="20529" y="5639"/>
                    </a:cubicBezTo>
                    <a:cubicBezTo>
                      <a:pt x="20612" y="5511"/>
                      <a:pt x="20712" y="5417"/>
                      <a:pt x="20844" y="5341"/>
                    </a:cubicBezTo>
                    <a:cubicBezTo>
                      <a:pt x="21182" y="5148"/>
                      <a:pt x="21727" y="5082"/>
                      <a:pt x="21907" y="4689"/>
                    </a:cubicBezTo>
                    <a:cubicBezTo>
                      <a:pt x="22011" y="4457"/>
                      <a:pt x="21925" y="4222"/>
                      <a:pt x="21807" y="4019"/>
                    </a:cubicBezTo>
                    <a:cubicBezTo>
                      <a:pt x="21724" y="3877"/>
                      <a:pt x="21614" y="3738"/>
                      <a:pt x="21562" y="3583"/>
                    </a:cubicBezTo>
                    <a:cubicBezTo>
                      <a:pt x="21483" y="3335"/>
                      <a:pt x="21590" y="3117"/>
                      <a:pt x="21735" y="2916"/>
                    </a:cubicBezTo>
                    <a:cubicBezTo>
                      <a:pt x="21748" y="2895"/>
                      <a:pt x="21762" y="2871"/>
                      <a:pt x="21780" y="2851"/>
                    </a:cubicBezTo>
                    <a:cubicBezTo>
                      <a:pt x="21818" y="2875"/>
                      <a:pt x="21863" y="2889"/>
                      <a:pt x="21914" y="2892"/>
                    </a:cubicBezTo>
                    <a:cubicBezTo>
                      <a:pt x="21915" y="2892"/>
                      <a:pt x="21916" y="2892"/>
                      <a:pt x="21917" y="2892"/>
                    </a:cubicBezTo>
                    <a:cubicBezTo>
                      <a:pt x="21980" y="2892"/>
                      <a:pt x="21979" y="2796"/>
                      <a:pt x="21914" y="2792"/>
                    </a:cubicBezTo>
                    <a:cubicBezTo>
                      <a:pt x="21883" y="2792"/>
                      <a:pt x="21859" y="2782"/>
                      <a:pt x="21835" y="2771"/>
                    </a:cubicBezTo>
                    <a:cubicBezTo>
                      <a:pt x="22253" y="2167"/>
                      <a:pt x="22553" y="1541"/>
                      <a:pt x="22491" y="771"/>
                    </a:cubicBezTo>
                    <a:cubicBezTo>
                      <a:pt x="22491" y="768"/>
                      <a:pt x="22488" y="766"/>
                      <a:pt x="22486" y="766"/>
                    </a:cubicBezTo>
                    <a:cubicBezTo>
                      <a:pt x="22483" y="766"/>
                      <a:pt x="22479" y="768"/>
                      <a:pt x="22478" y="771"/>
                    </a:cubicBezTo>
                    <a:cubicBezTo>
                      <a:pt x="22446" y="1186"/>
                      <a:pt x="22367" y="1607"/>
                      <a:pt x="22197" y="1987"/>
                    </a:cubicBezTo>
                    <a:cubicBezTo>
                      <a:pt x="22105" y="2201"/>
                      <a:pt x="21980" y="2388"/>
                      <a:pt x="21848" y="2571"/>
                    </a:cubicBezTo>
                    <a:cubicBezTo>
                      <a:pt x="21807" y="2506"/>
                      <a:pt x="21766" y="2443"/>
                      <a:pt x="21721" y="2381"/>
                    </a:cubicBezTo>
                    <a:cubicBezTo>
                      <a:pt x="21735" y="2288"/>
                      <a:pt x="21759" y="2198"/>
                      <a:pt x="21773" y="2139"/>
                    </a:cubicBezTo>
                    <a:cubicBezTo>
                      <a:pt x="21828" y="1921"/>
                      <a:pt x="21835" y="1704"/>
                      <a:pt x="21641" y="1552"/>
                    </a:cubicBezTo>
                    <a:cubicBezTo>
                      <a:pt x="21538" y="1469"/>
                      <a:pt x="21424" y="1414"/>
                      <a:pt x="21351" y="1296"/>
                    </a:cubicBezTo>
                    <a:cubicBezTo>
                      <a:pt x="21279" y="1175"/>
                      <a:pt x="21251" y="1034"/>
                      <a:pt x="21255" y="896"/>
                    </a:cubicBezTo>
                    <a:cubicBezTo>
                      <a:pt x="21265" y="574"/>
                      <a:pt x="21448" y="294"/>
                      <a:pt x="21614" y="32"/>
                    </a:cubicBezTo>
                    <a:cubicBezTo>
                      <a:pt x="21626" y="15"/>
                      <a:pt x="21612" y="0"/>
                      <a:pt x="21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9"/>
              <p:cNvSpPr/>
              <p:nvPr/>
            </p:nvSpPr>
            <p:spPr>
              <a:xfrm>
                <a:off x="3388578" y="2653226"/>
                <a:ext cx="9295" cy="53432"/>
              </a:xfrm>
              <a:custGeom>
                <a:avLst/>
                <a:gdLst/>
                <a:ahLst/>
                <a:cxnLst/>
                <a:rect l="l" t="t" r="r" b="b"/>
                <a:pathLst>
                  <a:path w="215" h="1236" extrusionOk="0">
                    <a:moveTo>
                      <a:pt x="43" y="0"/>
                    </a:moveTo>
                    <a:cubicBezTo>
                      <a:pt x="23" y="0"/>
                      <a:pt x="1" y="16"/>
                      <a:pt x="1" y="38"/>
                    </a:cubicBezTo>
                    <a:cubicBezTo>
                      <a:pt x="4" y="127"/>
                      <a:pt x="56" y="220"/>
                      <a:pt x="81" y="307"/>
                    </a:cubicBezTo>
                    <a:cubicBezTo>
                      <a:pt x="108" y="411"/>
                      <a:pt x="125" y="514"/>
                      <a:pt x="132" y="618"/>
                    </a:cubicBezTo>
                    <a:cubicBezTo>
                      <a:pt x="146" y="818"/>
                      <a:pt x="125" y="1025"/>
                      <a:pt x="87" y="1222"/>
                    </a:cubicBezTo>
                    <a:cubicBezTo>
                      <a:pt x="87" y="1230"/>
                      <a:pt x="92" y="1235"/>
                      <a:pt x="97" y="1235"/>
                    </a:cubicBezTo>
                    <a:cubicBezTo>
                      <a:pt x="100" y="1235"/>
                      <a:pt x="103" y="1233"/>
                      <a:pt x="105" y="1229"/>
                    </a:cubicBezTo>
                    <a:cubicBezTo>
                      <a:pt x="149" y="1125"/>
                      <a:pt x="181" y="1028"/>
                      <a:pt x="194" y="918"/>
                    </a:cubicBezTo>
                    <a:cubicBezTo>
                      <a:pt x="208" y="814"/>
                      <a:pt x="215" y="711"/>
                      <a:pt x="212" y="607"/>
                    </a:cubicBezTo>
                    <a:cubicBezTo>
                      <a:pt x="205" y="504"/>
                      <a:pt x="194" y="403"/>
                      <a:pt x="173" y="303"/>
                    </a:cubicBezTo>
                    <a:cubicBezTo>
                      <a:pt x="153" y="210"/>
                      <a:pt x="136" y="86"/>
                      <a:pt x="66" y="9"/>
                    </a:cubicBezTo>
                    <a:cubicBezTo>
                      <a:pt x="60" y="3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9"/>
              <p:cNvSpPr/>
              <p:nvPr/>
            </p:nvSpPr>
            <p:spPr>
              <a:xfrm>
                <a:off x="3961183" y="1468905"/>
                <a:ext cx="58277" cy="10894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252" extrusionOk="0">
                    <a:moveTo>
                      <a:pt x="137" y="1"/>
                    </a:moveTo>
                    <a:cubicBezTo>
                      <a:pt x="94" y="1"/>
                      <a:pt x="52" y="5"/>
                      <a:pt x="11" y="18"/>
                    </a:cubicBezTo>
                    <a:cubicBezTo>
                      <a:pt x="4" y="21"/>
                      <a:pt x="0" y="32"/>
                      <a:pt x="7" y="35"/>
                    </a:cubicBezTo>
                    <a:cubicBezTo>
                      <a:pt x="104" y="83"/>
                      <a:pt x="222" y="83"/>
                      <a:pt x="325" y="97"/>
                    </a:cubicBezTo>
                    <a:cubicBezTo>
                      <a:pt x="429" y="115"/>
                      <a:pt x="536" y="128"/>
                      <a:pt x="643" y="145"/>
                    </a:cubicBezTo>
                    <a:cubicBezTo>
                      <a:pt x="746" y="163"/>
                      <a:pt x="853" y="180"/>
                      <a:pt x="957" y="201"/>
                    </a:cubicBezTo>
                    <a:cubicBezTo>
                      <a:pt x="1016" y="211"/>
                      <a:pt x="1071" y="222"/>
                      <a:pt x="1130" y="232"/>
                    </a:cubicBezTo>
                    <a:cubicBezTo>
                      <a:pt x="1166" y="239"/>
                      <a:pt x="1202" y="251"/>
                      <a:pt x="1237" y="251"/>
                    </a:cubicBezTo>
                    <a:cubicBezTo>
                      <a:pt x="1253" y="251"/>
                      <a:pt x="1269" y="249"/>
                      <a:pt x="1285" y="242"/>
                    </a:cubicBezTo>
                    <a:cubicBezTo>
                      <a:pt x="1323" y="228"/>
                      <a:pt x="1348" y="173"/>
                      <a:pt x="1309" y="142"/>
                    </a:cubicBezTo>
                    <a:cubicBezTo>
                      <a:pt x="1268" y="107"/>
                      <a:pt x="1223" y="107"/>
                      <a:pt x="1172" y="101"/>
                    </a:cubicBezTo>
                    <a:cubicBezTo>
                      <a:pt x="1113" y="94"/>
                      <a:pt x="1057" y="87"/>
                      <a:pt x="998" y="80"/>
                    </a:cubicBezTo>
                    <a:cubicBezTo>
                      <a:pt x="888" y="66"/>
                      <a:pt x="778" y="56"/>
                      <a:pt x="667" y="45"/>
                    </a:cubicBezTo>
                    <a:cubicBezTo>
                      <a:pt x="557" y="35"/>
                      <a:pt x="446" y="24"/>
                      <a:pt x="335" y="18"/>
                    </a:cubicBezTo>
                    <a:cubicBezTo>
                      <a:pt x="270" y="11"/>
                      <a:pt x="203" y="1"/>
                      <a:pt x="137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9"/>
              <p:cNvSpPr/>
              <p:nvPr/>
            </p:nvSpPr>
            <p:spPr>
              <a:xfrm>
                <a:off x="3922491" y="1275489"/>
                <a:ext cx="449877" cy="444491"/>
              </a:xfrm>
              <a:custGeom>
                <a:avLst/>
                <a:gdLst/>
                <a:ahLst/>
                <a:cxnLst/>
                <a:rect l="l" t="t" r="r" b="b"/>
                <a:pathLst>
                  <a:path w="10406" h="10282" extrusionOk="0">
                    <a:moveTo>
                      <a:pt x="6613" y="195"/>
                    </a:moveTo>
                    <a:lnTo>
                      <a:pt x="6613" y="195"/>
                    </a:lnTo>
                    <a:cubicBezTo>
                      <a:pt x="6633" y="229"/>
                      <a:pt x="6657" y="260"/>
                      <a:pt x="6685" y="288"/>
                    </a:cubicBezTo>
                    <a:cubicBezTo>
                      <a:pt x="6719" y="329"/>
                      <a:pt x="6758" y="364"/>
                      <a:pt x="6799" y="391"/>
                    </a:cubicBezTo>
                    <a:cubicBezTo>
                      <a:pt x="6806" y="360"/>
                      <a:pt x="6813" y="326"/>
                      <a:pt x="6823" y="294"/>
                    </a:cubicBezTo>
                    <a:cubicBezTo>
                      <a:pt x="6826" y="284"/>
                      <a:pt x="6830" y="273"/>
                      <a:pt x="6830" y="260"/>
                    </a:cubicBezTo>
                    <a:cubicBezTo>
                      <a:pt x="6758" y="236"/>
                      <a:pt x="6685" y="215"/>
                      <a:pt x="6613" y="195"/>
                    </a:cubicBezTo>
                    <a:close/>
                    <a:moveTo>
                      <a:pt x="6360" y="128"/>
                    </a:moveTo>
                    <a:lnTo>
                      <a:pt x="6360" y="128"/>
                    </a:lnTo>
                    <a:cubicBezTo>
                      <a:pt x="6426" y="249"/>
                      <a:pt x="6526" y="360"/>
                      <a:pt x="6647" y="412"/>
                    </a:cubicBezTo>
                    <a:cubicBezTo>
                      <a:pt x="6640" y="409"/>
                      <a:pt x="6637" y="405"/>
                      <a:pt x="6633" y="402"/>
                    </a:cubicBezTo>
                    <a:cubicBezTo>
                      <a:pt x="6564" y="329"/>
                      <a:pt x="6512" y="243"/>
                      <a:pt x="6467" y="157"/>
                    </a:cubicBezTo>
                    <a:cubicBezTo>
                      <a:pt x="6429" y="146"/>
                      <a:pt x="6394" y="139"/>
                      <a:pt x="6360" y="128"/>
                    </a:cubicBezTo>
                    <a:close/>
                    <a:moveTo>
                      <a:pt x="6923" y="291"/>
                    </a:moveTo>
                    <a:cubicBezTo>
                      <a:pt x="6913" y="340"/>
                      <a:pt x="6899" y="388"/>
                      <a:pt x="6889" y="436"/>
                    </a:cubicBezTo>
                    <a:cubicBezTo>
                      <a:pt x="6923" y="450"/>
                      <a:pt x="6958" y="457"/>
                      <a:pt x="6989" y="474"/>
                    </a:cubicBezTo>
                    <a:cubicBezTo>
                      <a:pt x="6996" y="460"/>
                      <a:pt x="7006" y="450"/>
                      <a:pt x="7013" y="436"/>
                    </a:cubicBezTo>
                    <a:cubicBezTo>
                      <a:pt x="7030" y="405"/>
                      <a:pt x="7048" y="374"/>
                      <a:pt x="7062" y="343"/>
                    </a:cubicBezTo>
                    <a:cubicBezTo>
                      <a:pt x="7016" y="326"/>
                      <a:pt x="6972" y="308"/>
                      <a:pt x="6923" y="291"/>
                    </a:cubicBezTo>
                    <a:close/>
                    <a:moveTo>
                      <a:pt x="6858" y="560"/>
                    </a:moveTo>
                    <a:lnTo>
                      <a:pt x="6826" y="716"/>
                    </a:lnTo>
                    <a:cubicBezTo>
                      <a:pt x="6858" y="671"/>
                      <a:pt x="6889" y="626"/>
                      <a:pt x="6920" y="581"/>
                    </a:cubicBezTo>
                    <a:cubicBezTo>
                      <a:pt x="6899" y="578"/>
                      <a:pt x="6879" y="571"/>
                      <a:pt x="6858" y="560"/>
                    </a:cubicBezTo>
                    <a:close/>
                    <a:moveTo>
                      <a:pt x="4208" y="439"/>
                    </a:moveTo>
                    <a:lnTo>
                      <a:pt x="4208" y="439"/>
                    </a:lnTo>
                    <a:cubicBezTo>
                      <a:pt x="4087" y="602"/>
                      <a:pt x="3980" y="778"/>
                      <a:pt x="3883" y="957"/>
                    </a:cubicBezTo>
                    <a:cubicBezTo>
                      <a:pt x="3891" y="975"/>
                      <a:pt x="3894" y="992"/>
                      <a:pt x="3897" y="1013"/>
                    </a:cubicBezTo>
                    <a:cubicBezTo>
                      <a:pt x="3911" y="982"/>
                      <a:pt x="3932" y="947"/>
                      <a:pt x="3963" y="909"/>
                    </a:cubicBezTo>
                    <a:cubicBezTo>
                      <a:pt x="4008" y="850"/>
                      <a:pt x="4060" y="806"/>
                      <a:pt x="4119" y="778"/>
                    </a:cubicBezTo>
                    <a:cubicBezTo>
                      <a:pt x="4143" y="664"/>
                      <a:pt x="4173" y="547"/>
                      <a:pt x="4208" y="439"/>
                    </a:cubicBezTo>
                    <a:close/>
                    <a:moveTo>
                      <a:pt x="5203" y="1"/>
                    </a:moveTo>
                    <a:cubicBezTo>
                      <a:pt x="5096" y="1"/>
                      <a:pt x="4993" y="4"/>
                      <a:pt x="4886" y="11"/>
                    </a:cubicBezTo>
                    <a:cubicBezTo>
                      <a:pt x="4871" y="50"/>
                      <a:pt x="4854" y="87"/>
                      <a:pt x="4840" y="128"/>
                    </a:cubicBezTo>
                    <a:cubicBezTo>
                      <a:pt x="4750" y="360"/>
                      <a:pt x="4671" y="602"/>
                      <a:pt x="4637" y="850"/>
                    </a:cubicBezTo>
                    <a:cubicBezTo>
                      <a:pt x="4833" y="996"/>
                      <a:pt x="4902" y="1238"/>
                      <a:pt x="4968" y="1469"/>
                    </a:cubicBezTo>
                    <a:cubicBezTo>
                      <a:pt x="5051" y="1345"/>
                      <a:pt x="5168" y="1252"/>
                      <a:pt x="5313" y="1193"/>
                    </a:cubicBezTo>
                    <a:cubicBezTo>
                      <a:pt x="5334" y="882"/>
                      <a:pt x="5369" y="592"/>
                      <a:pt x="5618" y="592"/>
                    </a:cubicBezTo>
                    <a:cubicBezTo>
                      <a:pt x="5694" y="592"/>
                      <a:pt x="5790" y="619"/>
                      <a:pt x="5911" y="678"/>
                    </a:cubicBezTo>
                    <a:cubicBezTo>
                      <a:pt x="5970" y="709"/>
                      <a:pt x="5997" y="775"/>
                      <a:pt x="5980" y="837"/>
                    </a:cubicBezTo>
                    <a:cubicBezTo>
                      <a:pt x="5938" y="965"/>
                      <a:pt x="5911" y="1123"/>
                      <a:pt x="5925" y="1262"/>
                    </a:cubicBezTo>
                    <a:cubicBezTo>
                      <a:pt x="5956" y="1286"/>
                      <a:pt x="5987" y="1314"/>
                      <a:pt x="6015" y="1348"/>
                    </a:cubicBezTo>
                    <a:cubicBezTo>
                      <a:pt x="6088" y="1231"/>
                      <a:pt x="6098" y="1082"/>
                      <a:pt x="6136" y="941"/>
                    </a:cubicBezTo>
                    <a:cubicBezTo>
                      <a:pt x="6146" y="889"/>
                      <a:pt x="6195" y="854"/>
                      <a:pt x="6243" y="854"/>
                    </a:cubicBezTo>
                    <a:cubicBezTo>
                      <a:pt x="6249" y="854"/>
                      <a:pt x="6260" y="858"/>
                      <a:pt x="6267" y="858"/>
                    </a:cubicBezTo>
                    <a:cubicBezTo>
                      <a:pt x="6367" y="882"/>
                      <a:pt x="6467" y="906"/>
                      <a:pt x="6564" y="944"/>
                    </a:cubicBezTo>
                    <a:cubicBezTo>
                      <a:pt x="6588" y="954"/>
                      <a:pt x="6606" y="968"/>
                      <a:pt x="6616" y="989"/>
                    </a:cubicBezTo>
                    <a:cubicBezTo>
                      <a:pt x="6640" y="957"/>
                      <a:pt x="6661" y="930"/>
                      <a:pt x="6681" y="903"/>
                    </a:cubicBezTo>
                    <a:cubicBezTo>
                      <a:pt x="6713" y="782"/>
                      <a:pt x="6737" y="657"/>
                      <a:pt x="6764" y="533"/>
                    </a:cubicBezTo>
                    <a:cubicBezTo>
                      <a:pt x="6547" y="519"/>
                      <a:pt x="6364" y="350"/>
                      <a:pt x="6274" y="149"/>
                    </a:cubicBezTo>
                    <a:cubicBezTo>
                      <a:pt x="6267" y="136"/>
                      <a:pt x="6260" y="122"/>
                      <a:pt x="6254" y="108"/>
                    </a:cubicBezTo>
                    <a:cubicBezTo>
                      <a:pt x="6246" y="104"/>
                      <a:pt x="6243" y="104"/>
                      <a:pt x="6236" y="104"/>
                    </a:cubicBezTo>
                    <a:cubicBezTo>
                      <a:pt x="6249" y="122"/>
                      <a:pt x="6239" y="149"/>
                      <a:pt x="6215" y="149"/>
                    </a:cubicBezTo>
                    <a:cubicBezTo>
                      <a:pt x="6212" y="149"/>
                      <a:pt x="6212" y="149"/>
                      <a:pt x="6208" y="146"/>
                    </a:cubicBezTo>
                    <a:cubicBezTo>
                      <a:pt x="6136" y="128"/>
                      <a:pt x="6070" y="101"/>
                      <a:pt x="6008" y="63"/>
                    </a:cubicBezTo>
                    <a:cubicBezTo>
                      <a:pt x="5745" y="21"/>
                      <a:pt x="5476" y="1"/>
                      <a:pt x="5203" y="1"/>
                    </a:cubicBezTo>
                    <a:close/>
                    <a:moveTo>
                      <a:pt x="6606" y="1179"/>
                    </a:moveTo>
                    <a:lnTo>
                      <a:pt x="6606" y="1179"/>
                    </a:lnTo>
                    <a:cubicBezTo>
                      <a:pt x="6602" y="1185"/>
                      <a:pt x="6598" y="1190"/>
                      <a:pt x="6595" y="1193"/>
                    </a:cubicBezTo>
                    <a:cubicBezTo>
                      <a:pt x="6550" y="1321"/>
                      <a:pt x="6477" y="1445"/>
                      <a:pt x="6433" y="1576"/>
                    </a:cubicBezTo>
                    <a:cubicBezTo>
                      <a:pt x="6467" y="1514"/>
                      <a:pt x="6502" y="1448"/>
                      <a:pt x="6533" y="1379"/>
                    </a:cubicBezTo>
                    <a:cubicBezTo>
                      <a:pt x="6560" y="1314"/>
                      <a:pt x="6585" y="1248"/>
                      <a:pt x="6606" y="1179"/>
                    </a:cubicBezTo>
                    <a:close/>
                    <a:moveTo>
                      <a:pt x="8941" y="1587"/>
                    </a:moveTo>
                    <a:cubicBezTo>
                      <a:pt x="8931" y="1600"/>
                      <a:pt x="8916" y="1611"/>
                      <a:pt x="8907" y="1625"/>
                    </a:cubicBezTo>
                    <a:cubicBezTo>
                      <a:pt x="8913" y="1625"/>
                      <a:pt x="8920" y="1628"/>
                      <a:pt x="8927" y="1631"/>
                    </a:cubicBezTo>
                    <a:cubicBezTo>
                      <a:pt x="8951" y="1635"/>
                      <a:pt x="8972" y="1641"/>
                      <a:pt x="8996" y="1646"/>
                    </a:cubicBezTo>
                    <a:cubicBezTo>
                      <a:pt x="8979" y="1625"/>
                      <a:pt x="8958" y="1607"/>
                      <a:pt x="8941" y="1587"/>
                    </a:cubicBezTo>
                    <a:close/>
                    <a:moveTo>
                      <a:pt x="8412" y="1110"/>
                    </a:moveTo>
                    <a:cubicBezTo>
                      <a:pt x="8319" y="1252"/>
                      <a:pt x="8239" y="1400"/>
                      <a:pt x="8174" y="1555"/>
                    </a:cubicBezTo>
                    <a:cubicBezTo>
                      <a:pt x="8150" y="1621"/>
                      <a:pt x="8126" y="1683"/>
                      <a:pt x="8105" y="1749"/>
                    </a:cubicBezTo>
                    <a:lnTo>
                      <a:pt x="8115" y="1749"/>
                    </a:lnTo>
                    <a:cubicBezTo>
                      <a:pt x="8160" y="1749"/>
                      <a:pt x="8205" y="1745"/>
                      <a:pt x="8247" y="1742"/>
                    </a:cubicBezTo>
                    <a:cubicBezTo>
                      <a:pt x="8374" y="1724"/>
                      <a:pt x="8499" y="1694"/>
                      <a:pt x="8616" y="1641"/>
                    </a:cubicBezTo>
                    <a:cubicBezTo>
                      <a:pt x="8616" y="1631"/>
                      <a:pt x="8609" y="1625"/>
                      <a:pt x="8606" y="1617"/>
                    </a:cubicBezTo>
                    <a:cubicBezTo>
                      <a:pt x="8602" y="1590"/>
                      <a:pt x="8626" y="1558"/>
                      <a:pt x="8654" y="1558"/>
                    </a:cubicBezTo>
                    <a:cubicBezTo>
                      <a:pt x="8661" y="1558"/>
                      <a:pt x="8671" y="1563"/>
                      <a:pt x="8682" y="1573"/>
                    </a:cubicBezTo>
                    <a:cubicBezTo>
                      <a:pt x="8688" y="1583"/>
                      <a:pt x="8692" y="1593"/>
                      <a:pt x="8699" y="1600"/>
                    </a:cubicBezTo>
                    <a:cubicBezTo>
                      <a:pt x="8713" y="1593"/>
                      <a:pt x="8727" y="1590"/>
                      <a:pt x="8741" y="1583"/>
                    </a:cubicBezTo>
                    <a:cubicBezTo>
                      <a:pt x="8782" y="1558"/>
                      <a:pt x="8824" y="1534"/>
                      <a:pt x="8861" y="1507"/>
                    </a:cubicBezTo>
                    <a:cubicBezTo>
                      <a:pt x="8720" y="1365"/>
                      <a:pt x="8567" y="1234"/>
                      <a:pt x="8412" y="1110"/>
                    </a:cubicBezTo>
                    <a:close/>
                    <a:moveTo>
                      <a:pt x="3932" y="1258"/>
                    </a:moveTo>
                    <a:lnTo>
                      <a:pt x="3932" y="1258"/>
                    </a:lnTo>
                    <a:cubicBezTo>
                      <a:pt x="3945" y="1389"/>
                      <a:pt x="3945" y="1521"/>
                      <a:pt x="3932" y="1649"/>
                    </a:cubicBezTo>
                    <a:cubicBezTo>
                      <a:pt x="3935" y="1652"/>
                      <a:pt x="3939" y="1655"/>
                      <a:pt x="3945" y="1659"/>
                    </a:cubicBezTo>
                    <a:cubicBezTo>
                      <a:pt x="4028" y="1745"/>
                      <a:pt x="4098" y="1777"/>
                      <a:pt x="4160" y="1777"/>
                    </a:cubicBezTo>
                    <a:cubicBezTo>
                      <a:pt x="4197" y="1777"/>
                      <a:pt x="4232" y="1766"/>
                      <a:pt x="4270" y="1745"/>
                    </a:cubicBezTo>
                    <a:cubicBezTo>
                      <a:pt x="4236" y="1704"/>
                      <a:pt x="4212" y="1662"/>
                      <a:pt x="4187" y="1617"/>
                    </a:cubicBezTo>
                    <a:cubicBezTo>
                      <a:pt x="4139" y="1549"/>
                      <a:pt x="4084" y="1472"/>
                      <a:pt x="4022" y="1383"/>
                    </a:cubicBezTo>
                    <a:cubicBezTo>
                      <a:pt x="3987" y="1335"/>
                      <a:pt x="3956" y="1296"/>
                      <a:pt x="3932" y="1258"/>
                    </a:cubicBezTo>
                    <a:close/>
                    <a:moveTo>
                      <a:pt x="8819" y="1714"/>
                    </a:moveTo>
                    <a:cubicBezTo>
                      <a:pt x="8813" y="1721"/>
                      <a:pt x="8806" y="1728"/>
                      <a:pt x="8799" y="1735"/>
                    </a:cubicBezTo>
                    <a:cubicBezTo>
                      <a:pt x="8824" y="1762"/>
                      <a:pt x="8854" y="1786"/>
                      <a:pt x="8886" y="1807"/>
                    </a:cubicBezTo>
                    <a:cubicBezTo>
                      <a:pt x="8972" y="1866"/>
                      <a:pt x="9072" y="1904"/>
                      <a:pt x="9179" y="1904"/>
                    </a:cubicBezTo>
                    <a:lnTo>
                      <a:pt x="9224" y="1904"/>
                    </a:lnTo>
                    <a:cubicBezTo>
                      <a:pt x="9183" y="1856"/>
                      <a:pt x="9141" y="1807"/>
                      <a:pt x="9100" y="1759"/>
                    </a:cubicBezTo>
                    <a:cubicBezTo>
                      <a:pt x="9079" y="1759"/>
                      <a:pt x="9055" y="1756"/>
                      <a:pt x="9031" y="1752"/>
                    </a:cubicBezTo>
                    <a:cubicBezTo>
                      <a:pt x="8989" y="1749"/>
                      <a:pt x="8944" y="1742"/>
                      <a:pt x="8899" y="1735"/>
                    </a:cubicBezTo>
                    <a:cubicBezTo>
                      <a:pt x="8872" y="1728"/>
                      <a:pt x="8844" y="1724"/>
                      <a:pt x="8819" y="1714"/>
                    </a:cubicBezTo>
                    <a:close/>
                    <a:moveTo>
                      <a:pt x="7169" y="385"/>
                    </a:moveTo>
                    <a:cubicBezTo>
                      <a:pt x="7158" y="402"/>
                      <a:pt x="7151" y="418"/>
                      <a:pt x="7141" y="436"/>
                    </a:cubicBezTo>
                    <a:cubicBezTo>
                      <a:pt x="7037" y="630"/>
                      <a:pt x="6903" y="806"/>
                      <a:pt x="6768" y="978"/>
                    </a:cubicBezTo>
                    <a:cubicBezTo>
                      <a:pt x="6692" y="1282"/>
                      <a:pt x="6578" y="1600"/>
                      <a:pt x="6399" y="1853"/>
                    </a:cubicBezTo>
                    <a:lnTo>
                      <a:pt x="6399" y="1866"/>
                    </a:lnTo>
                    <a:cubicBezTo>
                      <a:pt x="6409" y="1936"/>
                      <a:pt x="6426" y="2005"/>
                      <a:pt x="6443" y="2070"/>
                    </a:cubicBezTo>
                    <a:cubicBezTo>
                      <a:pt x="6461" y="2049"/>
                      <a:pt x="6474" y="2029"/>
                      <a:pt x="6488" y="2008"/>
                    </a:cubicBezTo>
                    <a:cubicBezTo>
                      <a:pt x="6678" y="1738"/>
                      <a:pt x="6896" y="1490"/>
                      <a:pt x="7158" y="1289"/>
                    </a:cubicBezTo>
                    <a:cubicBezTo>
                      <a:pt x="7345" y="1148"/>
                      <a:pt x="7552" y="1034"/>
                      <a:pt x="7756" y="920"/>
                    </a:cubicBezTo>
                    <a:cubicBezTo>
                      <a:pt x="7762" y="909"/>
                      <a:pt x="7773" y="903"/>
                      <a:pt x="7780" y="895"/>
                    </a:cubicBezTo>
                    <a:cubicBezTo>
                      <a:pt x="7801" y="874"/>
                      <a:pt x="7818" y="858"/>
                      <a:pt x="7832" y="840"/>
                    </a:cubicBezTo>
                    <a:cubicBezTo>
                      <a:pt x="7832" y="799"/>
                      <a:pt x="7839" y="758"/>
                      <a:pt x="7845" y="723"/>
                    </a:cubicBezTo>
                    <a:cubicBezTo>
                      <a:pt x="7628" y="595"/>
                      <a:pt x="7403" y="481"/>
                      <a:pt x="7169" y="385"/>
                    </a:cubicBezTo>
                    <a:close/>
                    <a:moveTo>
                      <a:pt x="8668" y="1735"/>
                    </a:moveTo>
                    <a:cubicBezTo>
                      <a:pt x="8502" y="1815"/>
                      <a:pt x="8322" y="1866"/>
                      <a:pt x="8140" y="1880"/>
                    </a:cubicBezTo>
                    <a:cubicBezTo>
                      <a:pt x="8115" y="1880"/>
                      <a:pt x="8091" y="1883"/>
                      <a:pt x="8067" y="1883"/>
                    </a:cubicBezTo>
                    <a:cubicBezTo>
                      <a:pt x="8049" y="1952"/>
                      <a:pt x="8032" y="2022"/>
                      <a:pt x="8008" y="2087"/>
                    </a:cubicBezTo>
                    <a:cubicBezTo>
                      <a:pt x="8247" y="1998"/>
                      <a:pt x="8478" y="1894"/>
                      <a:pt x="8679" y="1745"/>
                    </a:cubicBezTo>
                    <a:cubicBezTo>
                      <a:pt x="8674" y="1742"/>
                      <a:pt x="8671" y="1738"/>
                      <a:pt x="8668" y="1735"/>
                    </a:cubicBezTo>
                    <a:close/>
                    <a:moveTo>
                      <a:pt x="7949" y="962"/>
                    </a:moveTo>
                    <a:cubicBezTo>
                      <a:pt x="7942" y="965"/>
                      <a:pt x="7939" y="968"/>
                      <a:pt x="7932" y="971"/>
                    </a:cubicBezTo>
                    <a:cubicBezTo>
                      <a:pt x="7932" y="975"/>
                      <a:pt x="7928" y="982"/>
                      <a:pt x="7928" y="986"/>
                    </a:cubicBezTo>
                    <a:cubicBezTo>
                      <a:pt x="7922" y="999"/>
                      <a:pt x="7908" y="1003"/>
                      <a:pt x="7894" y="1003"/>
                    </a:cubicBezTo>
                    <a:lnTo>
                      <a:pt x="7883" y="1003"/>
                    </a:lnTo>
                    <a:cubicBezTo>
                      <a:pt x="7783" y="1061"/>
                      <a:pt x="7687" y="1120"/>
                      <a:pt x="7597" y="1179"/>
                    </a:cubicBezTo>
                    <a:cubicBezTo>
                      <a:pt x="7414" y="1327"/>
                      <a:pt x="7231" y="1476"/>
                      <a:pt x="7065" y="1652"/>
                    </a:cubicBezTo>
                    <a:cubicBezTo>
                      <a:pt x="6941" y="1783"/>
                      <a:pt x="6823" y="1925"/>
                      <a:pt x="6716" y="2073"/>
                    </a:cubicBezTo>
                    <a:cubicBezTo>
                      <a:pt x="6654" y="2160"/>
                      <a:pt x="6602" y="2260"/>
                      <a:pt x="6540" y="2350"/>
                    </a:cubicBezTo>
                    <a:cubicBezTo>
                      <a:pt x="6564" y="2419"/>
                      <a:pt x="6588" y="2488"/>
                      <a:pt x="6609" y="2557"/>
                    </a:cubicBezTo>
                    <a:cubicBezTo>
                      <a:pt x="6689" y="2478"/>
                      <a:pt x="6772" y="2402"/>
                      <a:pt x="6847" y="2325"/>
                    </a:cubicBezTo>
                    <a:cubicBezTo>
                      <a:pt x="7083" y="2105"/>
                      <a:pt x="7352" y="1811"/>
                      <a:pt x="7687" y="1756"/>
                    </a:cubicBezTo>
                    <a:cubicBezTo>
                      <a:pt x="7742" y="1745"/>
                      <a:pt x="7801" y="1742"/>
                      <a:pt x="7859" y="1742"/>
                    </a:cubicBezTo>
                    <a:cubicBezTo>
                      <a:pt x="7901" y="1742"/>
                      <a:pt x="7946" y="1742"/>
                      <a:pt x="7987" y="1745"/>
                    </a:cubicBezTo>
                    <a:lnTo>
                      <a:pt x="8032" y="1745"/>
                    </a:lnTo>
                    <a:cubicBezTo>
                      <a:pt x="8060" y="1673"/>
                      <a:pt x="8094" y="1600"/>
                      <a:pt x="8129" y="1528"/>
                    </a:cubicBezTo>
                    <a:cubicBezTo>
                      <a:pt x="8202" y="1376"/>
                      <a:pt x="8291" y="1231"/>
                      <a:pt x="8392" y="1093"/>
                    </a:cubicBezTo>
                    <a:cubicBezTo>
                      <a:pt x="8347" y="1061"/>
                      <a:pt x="8305" y="1027"/>
                      <a:pt x="8260" y="996"/>
                    </a:cubicBezTo>
                    <a:lnTo>
                      <a:pt x="8181" y="996"/>
                    </a:lnTo>
                    <a:cubicBezTo>
                      <a:pt x="8102" y="996"/>
                      <a:pt x="8022" y="989"/>
                      <a:pt x="7949" y="962"/>
                    </a:cubicBezTo>
                    <a:close/>
                    <a:moveTo>
                      <a:pt x="9462" y="2218"/>
                    </a:moveTo>
                    <a:cubicBezTo>
                      <a:pt x="9425" y="2247"/>
                      <a:pt x="9387" y="2277"/>
                      <a:pt x="9352" y="2309"/>
                    </a:cubicBezTo>
                    <a:cubicBezTo>
                      <a:pt x="9241" y="2405"/>
                      <a:pt x="9141" y="2509"/>
                      <a:pt x="9047" y="2616"/>
                    </a:cubicBezTo>
                    <a:cubicBezTo>
                      <a:pt x="9052" y="2616"/>
                      <a:pt x="9052" y="2612"/>
                      <a:pt x="9055" y="2612"/>
                    </a:cubicBezTo>
                    <a:cubicBezTo>
                      <a:pt x="9162" y="2557"/>
                      <a:pt x="9266" y="2526"/>
                      <a:pt x="9366" y="2526"/>
                    </a:cubicBezTo>
                    <a:cubicBezTo>
                      <a:pt x="9462" y="2526"/>
                      <a:pt x="9559" y="2557"/>
                      <a:pt x="9656" y="2623"/>
                    </a:cubicBezTo>
                    <a:cubicBezTo>
                      <a:pt x="9669" y="2606"/>
                      <a:pt x="9680" y="2588"/>
                      <a:pt x="9690" y="2571"/>
                    </a:cubicBezTo>
                    <a:cubicBezTo>
                      <a:pt x="9618" y="2450"/>
                      <a:pt x="9542" y="2333"/>
                      <a:pt x="9462" y="2218"/>
                    </a:cubicBezTo>
                    <a:close/>
                    <a:moveTo>
                      <a:pt x="685" y="2623"/>
                    </a:moveTo>
                    <a:cubicBezTo>
                      <a:pt x="688" y="2623"/>
                      <a:pt x="688" y="2626"/>
                      <a:pt x="691" y="2626"/>
                    </a:cubicBezTo>
                    <a:lnTo>
                      <a:pt x="688" y="2623"/>
                    </a:lnTo>
                    <a:close/>
                    <a:moveTo>
                      <a:pt x="9766" y="2709"/>
                    </a:moveTo>
                    <a:cubicBezTo>
                      <a:pt x="9770" y="2713"/>
                      <a:pt x="9770" y="2716"/>
                      <a:pt x="9773" y="2716"/>
                    </a:cubicBezTo>
                    <a:cubicBezTo>
                      <a:pt x="9770" y="2713"/>
                      <a:pt x="9770" y="2709"/>
                      <a:pt x="9770" y="2709"/>
                    </a:cubicBezTo>
                    <a:close/>
                    <a:moveTo>
                      <a:pt x="1088" y="2025"/>
                    </a:moveTo>
                    <a:cubicBezTo>
                      <a:pt x="972" y="2174"/>
                      <a:pt x="865" y="2330"/>
                      <a:pt x="768" y="2488"/>
                    </a:cubicBezTo>
                    <a:cubicBezTo>
                      <a:pt x="854" y="2567"/>
                      <a:pt x="933" y="2654"/>
                      <a:pt x="1013" y="2744"/>
                    </a:cubicBezTo>
                    <a:cubicBezTo>
                      <a:pt x="1127" y="2789"/>
                      <a:pt x="1241" y="2837"/>
                      <a:pt x="1355" y="2892"/>
                    </a:cubicBezTo>
                    <a:cubicBezTo>
                      <a:pt x="1230" y="2654"/>
                      <a:pt x="1179" y="2402"/>
                      <a:pt x="1165" y="2126"/>
                    </a:cubicBezTo>
                    <a:cubicBezTo>
                      <a:pt x="1161" y="2118"/>
                      <a:pt x="1161" y="2108"/>
                      <a:pt x="1161" y="2102"/>
                    </a:cubicBezTo>
                    <a:cubicBezTo>
                      <a:pt x="1134" y="2077"/>
                      <a:pt x="1109" y="2049"/>
                      <a:pt x="1088" y="2025"/>
                    </a:cubicBezTo>
                    <a:close/>
                    <a:moveTo>
                      <a:pt x="7980" y="1883"/>
                    </a:moveTo>
                    <a:lnTo>
                      <a:pt x="7980" y="1883"/>
                    </a:lnTo>
                    <a:cubicBezTo>
                      <a:pt x="7815" y="1887"/>
                      <a:pt x="7652" y="1890"/>
                      <a:pt x="7497" y="1984"/>
                    </a:cubicBezTo>
                    <a:cubicBezTo>
                      <a:pt x="7317" y="2094"/>
                      <a:pt x="7161" y="2257"/>
                      <a:pt x="7010" y="2405"/>
                    </a:cubicBezTo>
                    <a:cubicBezTo>
                      <a:pt x="6889" y="2526"/>
                      <a:pt x="6772" y="2654"/>
                      <a:pt x="6657" y="2781"/>
                    </a:cubicBezTo>
                    <a:cubicBezTo>
                      <a:pt x="6657" y="2792"/>
                      <a:pt x="6657" y="2802"/>
                      <a:pt x="6661" y="2813"/>
                    </a:cubicBezTo>
                    <a:cubicBezTo>
                      <a:pt x="6664" y="2882"/>
                      <a:pt x="6671" y="2947"/>
                      <a:pt x="6675" y="3013"/>
                    </a:cubicBezTo>
                    <a:cubicBezTo>
                      <a:pt x="6747" y="2810"/>
                      <a:pt x="6927" y="2636"/>
                      <a:pt x="7099" y="2512"/>
                    </a:cubicBezTo>
                    <a:cubicBezTo>
                      <a:pt x="7355" y="2325"/>
                      <a:pt x="7652" y="2218"/>
                      <a:pt x="7949" y="2111"/>
                    </a:cubicBezTo>
                    <a:cubicBezTo>
                      <a:pt x="7942" y="2105"/>
                      <a:pt x="7936" y="2097"/>
                      <a:pt x="7939" y="2087"/>
                    </a:cubicBezTo>
                    <a:cubicBezTo>
                      <a:pt x="7939" y="2019"/>
                      <a:pt x="7960" y="1949"/>
                      <a:pt x="7980" y="1883"/>
                    </a:cubicBezTo>
                    <a:close/>
                    <a:moveTo>
                      <a:pt x="640" y="2706"/>
                    </a:moveTo>
                    <a:cubicBezTo>
                      <a:pt x="602" y="2778"/>
                      <a:pt x="564" y="2851"/>
                      <a:pt x="526" y="2926"/>
                    </a:cubicBezTo>
                    <a:cubicBezTo>
                      <a:pt x="699" y="2937"/>
                      <a:pt x="868" y="2975"/>
                      <a:pt x="1030" y="3027"/>
                    </a:cubicBezTo>
                    <a:cubicBezTo>
                      <a:pt x="961" y="2941"/>
                      <a:pt x="895" y="2854"/>
                      <a:pt x="823" y="2771"/>
                    </a:cubicBezTo>
                    <a:cubicBezTo>
                      <a:pt x="764" y="2751"/>
                      <a:pt x="702" y="2727"/>
                      <a:pt x="640" y="2706"/>
                    </a:cubicBezTo>
                    <a:close/>
                    <a:moveTo>
                      <a:pt x="8727" y="1797"/>
                    </a:moveTo>
                    <a:cubicBezTo>
                      <a:pt x="8564" y="1932"/>
                      <a:pt x="8381" y="2032"/>
                      <a:pt x="8188" y="2115"/>
                    </a:cubicBezTo>
                    <a:cubicBezTo>
                      <a:pt x="7887" y="2242"/>
                      <a:pt x="7573" y="2339"/>
                      <a:pt x="7293" y="2512"/>
                    </a:cubicBezTo>
                    <a:cubicBezTo>
                      <a:pt x="7158" y="2599"/>
                      <a:pt x="7027" y="2703"/>
                      <a:pt x="6927" y="2827"/>
                    </a:cubicBezTo>
                    <a:cubicBezTo>
                      <a:pt x="6837" y="2937"/>
                      <a:pt x="6782" y="3068"/>
                      <a:pt x="6726" y="3196"/>
                    </a:cubicBezTo>
                    <a:cubicBezTo>
                      <a:pt x="6837" y="3189"/>
                      <a:pt x="6941" y="3162"/>
                      <a:pt x="7037" y="3103"/>
                    </a:cubicBezTo>
                    <a:cubicBezTo>
                      <a:pt x="7096" y="3068"/>
                      <a:pt x="7148" y="2996"/>
                      <a:pt x="7196" y="2926"/>
                    </a:cubicBezTo>
                    <a:cubicBezTo>
                      <a:pt x="7169" y="2910"/>
                      <a:pt x="7141" y="2889"/>
                      <a:pt x="7117" y="2861"/>
                    </a:cubicBezTo>
                    <a:cubicBezTo>
                      <a:pt x="7099" y="2840"/>
                      <a:pt x="7103" y="2799"/>
                      <a:pt x="7134" y="2792"/>
                    </a:cubicBezTo>
                    <a:cubicBezTo>
                      <a:pt x="7158" y="2789"/>
                      <a:pt x="7179" y="2789"/>
                      <a:pt x="7199" y="2789"/>
                    </a:cubicBezTo>
                    <a:cubicBezTo>
                      <a:pt x="7234" y="2789"/>
                      <a:pt x="7269" y="2792"/>
                      <a:pt x="7306" y="2799"/>
                    </a:cubicBezTo>
                    <a:cubicBezTo>
                      <a:pt x="7331" y="2778"/>
                      <a:pt x="7355" y="2768"/>
                      <a:pt x="7383" y="2761"/>
                    </a:cubicBezTo>
                    <a:lnTo>
                      <a:pt x="7400" y="2761"/>
                    </a:lnTo>
                    <a:cubicBezTo>
                      <a:pt x="7476" y="2761"/>
                      <a:pt x="7580" y="2813"/>
                      <a:pt x="7659" y="2882"/>
                    </a:cubicBezTo>
                    <a:cubicBezTo>
                      <a:pt x="7759" y="2896"/>
                      <a:pt x="7859" y="2902"/>
                      <a:pt x="7960" y="2902"/>
                    </a:cubicBezTo>
                    <a:cubicBezTo>
                      <a:pt x="7998" y="2902"/>
                      <a:pt x="8032" y="2899"/>
                      <a:pt x="8070" y="2899"/>
                    </a:cubicBezTo>
                    <a:cubicBezTo>
                      <a:pt x="8354" y="2885"/>
                      <a:pt x="8609" y="2810"/>
                      <a:pt x="8858" y="2703"/>
                    </a:cubicBezTo>
                    <a:cubicBezTo>
                      <a:pt x="8861" y="2698"/>
                      <a:pt x="8858" y="2698"/>
                      <a:pt x="8861" y="2695"/>
                    </a:cubicBezTo>
                    <a:cubicBezTo>
                      <a:pt x="8999" y="2529"/>
                      <a:pt x="9151" y="2378"/>
                      <a:pt x="9317" y="2242"/>
                    </a:cubicBezTo>
                    <a:cubicBezTo>
                      <a:pt x="9352" y="2215"/>
                      <a:pt x="9387" y="2188"/>
                      <a:pt x="9421" y="2160"/>
                    </a:cubicBezTo>
                    <a:cubicBezTo>
                      <a:pt x="9376" y="2097"/>
                      <a:pt x="9328" y="2035"/>
                      <a:pt x="9280" y="1973"/>
                    </a:cubicBezTo>
                    <a:cubicBezTo>
                      <a:pt x="9248" y="1977"/>
                      <a:pt x="9217" y="1980"/>
                      <a:pt x="9186" y="1984"/>
                    </a:cubicBezTo>
                    <a:lnTo>
                      <a:pt x="9169" y="1984"/>
                    </a:lnTo>
                    <a:cubicBezTo>
                      <a:pt x="9055" y="1984"/>
                      <a:pt x="8937" y="1946"/>
                      <a:pt x="8840" y="1887"/>
                    </a:cubicBezTo>
                    <a:cubicBezTo>
                      <a:pt x="8803" y="1863"/>
                      <a:pt x="8761" y="1832"/>
                      <a:pt x="8727" y="1797"/>
                    </a:cubicBezTo>
                    <a:close/>
                    <a:moveTo>
                      <a:pt x="1165" y="2916"/>
                    </a:moveTo>
                    <a:lnTo>
                      <a:pt x="1165" y="2916"/>
                    </a:lnTo>
                    <a:cubicBezTo>
                      <a:pt x="1196" y="2955"/>
                      <a:pt x="1227" y="2989"/>
                      <a:pt x="1262" y="3027"/>
                    </a:cubicBezTo>
                    <a:cubicBezTo>
                      <a:pt x="1310" y="3079"/>
                      <a:pt x="1358" y="3130"/>
                      <a:pt x="1413" y="3175"/>
                    </a:cubicBezTo>
                    <a:cubicBezTo>
                      <a:pt x="1479" y="3207"/>
                      <a:pt x="1552" y="3237"/>
                      <a:pt x="1621" y="3272"/>
                    </a:cubicBezTo>
                    <a:cubicBezTo>
                      <a:pt x="1593" y="3245"/>
                      <a:pt x="1569" y="3217"/>
                      <a:pt x="1544" y="3186"/>
                    </a:cubicBezTo>
                    <a:cubicBezTo>
                      <a:pt x="1514" y="3148"/>
                      <a:pt x="1482" y="3106"/>
                      <a:pt x="1458" y="3068"/>
                    </a:cubicBezTo>
                    <a:cubicBezTo>
                      <a:pt x="1365" y="3020"/>
                      <a:pt x="1275" y="2968"/>
                      <a:pt x="1182" y="2926"/>
                    </a:cubicBezTo>
                    <a:cubicBezTo>
                      <a:pt x="1175" y="2923"/>
                      <a:pt x="1168" y="2920"/>
                      <a:pt x="1165" y="2916"/>
                    </a:cubicBezTo>
                    <a:close/>
                    <a:moveTo>
                      <a:pt x="2163" y="986"/>
                    </a:moveTo>
                    <a:lnTo>
                      <a:pt x="2163" y="986"/>
                    </a:lnTo>
                    <a:cubicBezTo>
                      <a:pt x="1842" y="1217"/>
                      <a:pt x="1549" y="1483"/>
                      <a:pt x="1289" y="1780"/>
                    </a:cubicBezTo>
                    <a:cubicBezTo>
                      <a:pt x="1296" y="1866"/>
                      <a:pt x="1296" y="1952"/>
                      <a:pt x="1296" y="2039"/>
                    </a:cubicBezTo>
                    <a:cubicBezTo>
                      <a:pt x="1300" y="2060"/>
                      <a:pt x="1303" y="2077"/>
                      <a:pt x="1306" y="2097"/>
                    </a:cubicBezTo>
                    <a:cubicBezTo>
                      <a:pt x="1316" y="2108"/>
                      <a:pt x="1324" y="2115"/>
                      <a:pt x="1334" y="2126"/>
                    </a:cubicBezTo>
                    <a:cubicBezTo>
                      <a:pt x="1351" y="2150"/>
                      <a:pt x="1345" y="2180"/>
                      <a:pt x="1324" y="2191"/>
                    </a:cubicBezTo>
                    <a:cubicBezTo>
                      <a:pt x="1362" y="2381"/>
                      <a:pt x="1424" y="2564"/>
                      <a:pt x="1528" y="2744"/>
                    </a:cubicBezTo>
                    <a:cubicBezTo>
                      <a:pt x="1652" y="2961"/>
                      <a:pt x="1818" y="3148"/>
                      <a:pt x="2008" y="3307"/>
                    </a:cubicBezTo>
                    <a:cubicBezTo>
                      <a:pt x="1904" y="2848"/>
                      <a:pt x="2008" y="2298"/>
                      <a:pt x="2067" y="1856"/>
                    </a:cubicBezTo>
                    <a:cubicBezTo>
                      <a:pt x="2108" y="1566"/>
                      <a:pt x="2150" y="1276"/>
                      <a:pt x="2163" y="986"/>
                    </a:cubicBezTo>
                    <a:close/>
                    <a:moveTo>
                      <a:pt x="9376" y="2602"/>
                    </a:moveTo>
                    <a:cubicBezTo>
                      <a:pt x="9197" y="2602"/>
                      <a:pt x="9034" y="2740"/>
                      <a:pt x="8878" y="2813"/>
                    </a:cubicBezTo>
                    <a:cubicBezTo>
                      <a:pt x="8591" y="2951"/>
                      <a:pt x="8281" y="3027"/>
                      <a:pt x="7966" y="3038"/>
                    </a:cubicBezTo>
                    <a:cubicBezTo>
                      <a:pt x="7939" y="3038"/>
                      <a:pt x="7908" y="3041"/>
                      <a:pt x="7880" y="3041"/>
                    </a:cubicBezTo>
                    <a:cubicBezTo>
                      <a:pt x="7845" y="3041"/>
                      <a:pt x="7808" y="3038"/>
                      <a:pt x="7773" y="3038"/>
                    </a:cubicBezTo>
                    <a:cubicBezTo>
                      <a:pt x="7777" y="3055"/>
                      <a:pt x="7780" y="3072"/>
                      <a:pt x="7780" y="3086"/>
                    </a:cubicBezTo>
                    <a:cubicBezTo>
                      <a:pt x="7770" y="3165"/>
                      <a:pt x="7704" y="3231"/>
                      <a:pt x="7635" y="3293"/>
                    </a:cubicBezTo>
                    <a:lnTo>
                      <a:pt x="7690" y="3293"/>
                    </a:lnTo>
                    <a:cubicBezTo>
                      <a:pt x="7891" y="3293"/>
                      <a:pt x="8098" y="3331"/>
                      <a:pt x="8274" y="3390"/>
                    </a:cubicBezTo>
                    <a:cubicBezTo>
                      <a:pt x="8436" y="3441"/>
                      <a:pt x="8588" y="3518"/>
                      <a:pt x="8730" y="3615"/>
                    </a:cubicBezTo>
                    <a:cubicBezTo>
                      <a:pt x="8810" y="3666"/>
                      <a:pt x="8886" y="3728"/>
                      <a:pt x="8961" y="3787"/>
                    </a:cubicBezTo>
                    <a:cubicBezTo>
                      <a:pt x="8958" y="3763"/>
                      <a:pt x="8965" y="3735"/>
                      <a:pt x="8989" y="3725"/>
                    </a:cubicBezTo>
                    <a:cubicBezTo>
                      <a:pt x="9052" y="3693"/>
                      <a:pt x="9120" y="3701"/>
                      <a:pt x="9189" y="3693"/>
                    </a:cubicBezTo>
                    <a:cubicBezTo>
                      <a:pt x="9234" y="3687"/>
                      <a:pt x="9280" y="3680"/>
                      <a:pt x="9324" y="3669"/>
                    </a:cubicBezTo>
                    <a:cubicBezTo>
                      <a:pt x="9300" y="3397"/>
                      <a:pt x="9372" y="3144"/>
                      <a:pt x="9494" y="2906"/>
                    </a:cubicBezTo>
                    <a:cubicBezTo>
                      <a:pt x="9473" y="2882"/>
                      <a:pt x="9452" y="2858"/>
                      <a:pt x="9435" y="2834"/>
                    </a:cubicBezTo>
                    <a:cubicBezTo>
                      <a:pt x="9414" y="2806"/>
                      <a:pt x="9393" y="2778"/>
                      <a:pt x="9376" y="2751"/>
                    </a:cubicBezTo>
                    <a:cubicBezTo>
                      <a:pt x="9358" y="2723"/>
                      <a:pt x="9342" y="2692"/>
                      <a:pt x="9334" y="2657"/>
                    </a:cubicBezTo>
                    <a:cubicBezTo>
                      <a:pt x="9331" y="2636"/>
                      <a:pt x="9352" y="2612"/>
                      <a:pt x="9369" y="2612"/>
                    </a:cubicBezTo>
                    <a:cubicBezTo>
                      <a:pt x="9379" y="2612"/>
                      <a:pt x="9387" y="2616"/>
                      <a:pt x="9393" y="2626"/>
                    </a:cubicBezTo>
                    <a:cubicBezTo>
                      <a:pt x="9414" y="2650"/>
                      <a:pt x="9428" y="2682"/>
                      <a:pt x="9445" y="2713"/>
                    </a:cubicBezTo>
                    <a:cubicBezTo>
                      <a:pt x="9459" y="2737"/>
                      <a:pt x="9476" y="2765"/>
                      <a:pt x="9494" y="2789"/>
                    </a:cubicBezTo>
                    <a:cubicBezTo>
                      <a:pt x="9503" y="2806"/>
                      <a:pt x="9514" y="2823"/>
                      <a:pt x="9528" y="2840"/>
                    </a:cubicBezTo>
                    <a:cubicBezTo>
                      <a:pt x="9556" y="2789"/>
                      <a:pt x="9586" y="2737"/>
                      <a:pt x="9618" y="2685"/>
                    </a:cubicBezTo>
                    <a:cubicBezTo>
                      <a:pt x="9545" y="2636"/>
                      <a:pt x="9466" y="2602"/>
                      <a:pt x="9379" y="2602"/>
                    </a:cubicBezTo>
                    <a:close/>
                    <a:moveTo>
                      <a:pt x="9728" y="2768"/>
                    </a:moveTo>
                    <a:cubicBezTo>
                      <a:pt x="9690" y="2827"/>
                      <a:pt x="9653" y="2885"/>
                      <a:pt x="9621" y="2944"/>
                    </a:cubicBezTo>
                    <a:cubicBezTo>
                      <a:pt x="9663" y="2989"/>
                      <a:pt x="9711" y="3023"/>
                      <a:pt x="9760" y="3065"/>
                    </a:cubicBezTo>
                    <a:cubicBezTo>
                      <a:pt x="9811" y="3103"/>
                      <a:pt x="9860" y="3144"/>
                      <a:pt x="9918" y="3175"/>
                    </a:cubicBezTo>
                    <a:cubicBezTo>
                      <a:pt x="9922" y="3179"/>
                      <a:pt x="9918" y="3183"/>
                      <a:pt x="9915" y="3183"/>
                    </a:cubicBezTo>
                    <a:cubicBezTo>
                      <a:pt x="9853" y="3165"/>
                      <a:pt x="9787" y="3141"/>
                      <a:pt x="9728" y="3110"/>
                    </a:cubicBezTo>
                    <a:cubicBezTo>
                      <a:pt x="9680" y="3082"/>
                      <a:pt x="9632" y="3044"/>
                      <a:pt x="9586" y="3003"/>
                    </a:cubicBezTo>
                    <a:cubicBezTo>
                      <a:pt x="9479" y="3203"/>
                      <a:pt x="9404" y="3417"/>
                      <a:pt x="9383" y="3656"/>
                    </a:cubicBezTo>
                    <a:cubicBezTo>
                      <a:pt x="9497" y="3631"/>
                      <a:pt x="9607" y="3583"/>
                      <a:pt x="9715" y="3538"/>
                    </a:cubicBezTo>
                    <a:lnTo>
                      <a:pt x="9718" y="3538"/>
                    </a:lnTo>
                    <a:cubicBezTo>
                      <a:pt x="9731" y="3538"/>
                      <a:pt x="9739" y="3556"/>
                      <a:pt x="9728" y="3566"/>
                    </a:cubicBezTo>
                    <a:cubicBezTo>
                      <a:pt x="9639" y="3663"/>
                      <a:pt x="9521" y="3728"/>
                      <a:pt x="9397" y="3780"/>
                    </a:cubicBezTo>
                    <a:cubicBezTo>
                      <a:pt x="9390" y="3784"/>
                      <a:pt x="9383" y="3784"/>
                      <a:pt x="9376" y="3787"/>
                    </a:cubicBezTo>
                    <a:cubicBezTo>
                      <a:pt x="9376" y="3808"/>
                      <a:pt x="9379" y="3825"/>
                      <a:pt x="9379" y="3846"/>
                    </a:cubicBezTo>
                    <a:cubicBezTo>
                      <a:pt x="9379" y="3853"/>
                      <a:pt x="9372" y="3856"/>
                      <a:pt x="9366" y="3856"/>
                    </a:cubicBezTo>
                    <a:cubicBezTo>
                      <a:pt x="9363" y="3856"/>
                      <a:pt x="9355" y="3853"/>
                      <a:pt x="9355" y="3849"/>
                    </a:cubicBezTo>
                    <a:cubicBezTo>
                      <a:pt x="9352" y="3832"/>
                      <a:pt x="9345" y="3814"/>
                      <a:pt x="9345" y="3801"/>
                    </a:cubicBezTo>
                    <a:cubicBezTo>
                      <a:pt x="9296" y="3814"/>
                      <a:pt x="9251" y="3828"/>
                      <a:pt x="9200" y="3835"/>
                    </a:cubicBezTo>
                    <a:cubicBezTo>
                      <a:pt x="9169" y="3843"/>
                      <a:pt x="9135" y="3846"/>
                      <a:pt x="9100" y="3849"/>
                    </a:cubicBezTo>
                    <a:lnTo>
                      <a:pt x="9044" y="3849"/>
                    </a:lnTo>
                    <a:cubicBezTo>
                      <a:pt x="9096" y="3884"/>
                      <a:pt x="9151" y="3918"/>
                      <a:pt x="9210" y="3946"/>
                    </a:cubicBezTo>
                    <a:cubicBezTo>
                      <a:pt x="9328" y="4004"/>
                      <a:pt x="9469" y="4036"/>
                      <a:pt x="9618" y="4063"/>
                    </a:cubicBezTo>
                    <a:lnTo>
                      <a:pt x="9615" y="4060"/>
                    </a:lnTo>
                    <a:cubicBezTo>
                      <a:pt x="9607" y="4036"/>
                      <a:pt x="9632" y="4015"/>
                      <a:pt x="9653" y="4015"/>
                    </a:cubicBezTo>
                    <a:cubicBezTo>
                      <a:pt x="9659" y="4015"/>
                      <a:pt x="9666" y="4015"/>
                      <a:pt x="9669" y="4018"/>
                    </a:cubicBezTo>
                    <a:cubicBezTo>
                      <a:pt x="9697" y="4036"/>
                      <a:pt x="9715" y="4060"/>
                      <a:pt x="9736" y="4084"/>
                    </a:cubicBezTo>
                    <a:cubicBezTo>
                      <a:pt x="9932" y="4115"/>
                      <a:pt x="10136" y="4143"/>
                      <a:pt x="10312" y="4208"/>
                    </a:cubicBezTo>
                    <a:cubicBezTo>
                      <a:pt x="10275" y="4025"/>
                      <a:pt x="10229" y="3846"/>
                      <a:pt x="10178" y="3673"/>
                    </a:cubicBezTo>
                    <a:cubicBezTo>
                      <a:pt x="10171" y="3704"/>
                      <a:pt x="10163" y="3739"/>
                      <a:pt x="10160" y="3773"/>
                    </a:cubicBezTo>
                    <a:cubicBezTo>
                      <a:pt x="10160" y="3784"/>
                      <a:pt x="10150" y="3790"/>
                      <a:pt x="10143" y="3790"/>
                    </a:cubicBezTo>
                    <a:cubicBezTo>
                      <a:pt x="10133" y="3790"/>
                      <a:pt x="10122" y="3784"/>
                      <a:pt x="10122" y="3773"/>
                    </a:cubicBezTo>
                    <a:cubicBezTo>
                      <a:pt x="10122" y="3707"/>
                      <a:pt x="10133" y="3645"/>
                      <a:pt x="10150" y="3590"/>
                    </a:cubicBezTo>
                    <a:cubicBezTo>
                      <a:pt x="10146" y="3580"/>
                      <a:pt x="10143" y="3569"/>
                      <a:pt x="10139" y="3559"/>
                    </a:cubicBezTo>
                    <a:cubicBezTo>
                      <a:pt x="10109" y="3631"/>
                      <a:pt x="10081" y="3704"/>
                      <a:pt x="10063" y="3780"/>
                    </a:cubicBezTo>
                    <a:cubicBezTo>
                      <a:pt x="10063" y="3784"/>
                      <a:pt x="10060" y="3784"/>
                      <a:pt x="10056" y="3784"/>
                    </a:cubicBezTo>
                    <a:cubicBezTo>
                      <a:pt x="10053" y="3784"/>
                      <a:pt x="10053" y="3784"/>
                      <a:pt x="10050" y="3780"/>
                    </a:cubicBezTo>
                    <a:cubicBezTo>
                      <a:pt x="10026" y="3663"/>
                      <a:pt x="10053" y="3552"/>
                      <a:pt x="10101" y="3452"/>
                    </a:cubicBezTo>
                    <a:cubicBezTo>
                      <a:pt x="10032" y="3251"/>
                      <a:pt x="9950" y="3058"/>
                      <a:pt x="9853" y="2872"/>
                    </a:cubicBezTo>
                    <a:cubicBezTo>
                      <a:pt x="9819" y="2844"/>
                      <a:pt x="9787" y="2813"/>
                      <a:pt x="9749" y="2785"/>
                    </a:cubicBezTo>
                    <a:cubicBezTo>
                      <a:pt x="9742" y="2778"/>
                      <a:pt x="9736" y="2771"/>
                      <a:pt x="9728" y="2768"/>
                    </a:cubicBezTo>
                    <a:close/>
                    <a:moveTo>
                      <a:pt x="7990" y="4008"/>
                    </a:moveTo>
                    <a:cubicBezTo>
                      <a:pt x="7984" y="4012"/>
                      <a:pt x="7980" y="4015"/>
                      <a:pt x="7974" y="4018"/>
                    </a:cubicBezTo>
                    <a:cubicBezTo>
                      <a:pt x="7849" y="4074"/>
                      <a:pt x="7718" y="4125"/>
                      <a:pt x="7628" y="4219"/>
                    </a:cubicBezTo>
                    <a:cubicBezTo>
                      <a:pt x="7687" y="4274"/>
                      <a:pt x="7746" y="4329"/>
                      <a:pt x="7811" y="4377"/>
                    </a:cubicBezTo>
                    <a:cubicBezTo>
                      <a:pt x="7856" y="4385"/>
                      <a:pt x="7901" y="4388"/>
                      <a:pt x="7949" y="4388"/>
                    </a:cubicBezTo>
                    <a:lnTo>
                      <a:pt x="8119" y="4388"/>
                    </a:lnTo>
                    <a:cubicBezTo>
                      <a:pt x="8132" y="4412"/>
                      <a:pt x="8143" y="4447"/>
                      <a:pt x="8156" y="4488"/>
                    </a:cubicBezTo>
                    <a:cubicBezTo>
                      <a:pt x="8212" y="4485"/>
                      <a:pt x="8267" y="4481"/>
                      <a:pt x="8326" y="4474"/>
                    </a:cubicBezTo>
                    <a:cubicBezTo>
                      <a:pt x="8371" y="4468"/>
                      <a:pt x="8416" y="4464"/>
                      <a:pt x="8461" y="4460"/>
                    </a:cubicBezTo>
                    <a:cubicBezTo>
                      <a:pt x="8347" y="4326"/>
                      <a:pt x="8218" y="4195"/>
                      <a:pt x="8077" y="4077"/>
                    </a:cubicBezTo>
                    <a:cubicBezTo>
                      <a:pt x="8049" y="4053"/>
                      <a:pt x="8019" y="4029"/>
                      <a:pt x="7990" y="4008"/>
                    </a:cubicBezTo>
                    <a:close/>
                    <a:moveTo>
                      <a:pt x="1676" y="4430"/>
                    </a:moveTo>
                    <a:cubicBezTo>
                      <a:pt x="1503" y="4430"/>
                      <a:pt x="1334" y="4454"/>
                      <a:pt x="1168" y="4485"/>
                    </a:cubicBezTo>
                    <a:cubicBezTo>
                      <a:pt x="1189" y="4488"/>
                      <a:pt x="1209" y="4488"/>
                      <a:pt x="1230" y="4492"/>
                    </a:cubicBezTo>
                    <a:cubicBezTo>
                      <a:pt x="1341" y="4498"/>
                      <a:pt x="1452" y="4509"/>
                      <a:pt x="1562" y="4519"/>
                    </a:cubicBezTo>
                    <a:cubicBezTo>
                      <a:pt x="1673" y="4530"/>
                      <a:pt x="1783" y="4540"/>
                      <a:pt x="1893" y="4554"/>
                    </a:cubicBezTo>
                    <a:lnTo>
                      <a:pt x="1914" y="4554"/>
                    </a:lnTo>
                    <a:cubicBezTo>
                      <a:pt x="1946" y="4527"/>
                      <a:pt x="1973" y="4498"/>
                      <a:pt x="2000" y="4471"/>
                    </a:cubicBezTo>
                    <a:cubicBezTo>
                      <a:pt x="1942" y="4464"/>
                      <a:pt x="1887" y="4454"/>
                      <a:pt x="1839" y="4433"/>
                    </a:cubicBezTo>
                    <a:cubicBezTo>
                      <a:pt x="1790" y="4430"/>
                      <a:pt x="1742" y="4430"/>
                      <a:pt x="1694" y="4430"/>
                    </a:cubicBezTo>
                    <a:close/>
                    <a:moveTo>
                      <a:pt x="2191" y="4474"/>
                    </a:moveTo>
                    <a:cubicBezTo>
                      <a:pt x="2170" y="4474"/>
                      <a:pt x="2150" y="4478"/>
                      <a:pt x="2132" y="4478"/>
                    </a:cubicBezTo>
                    <a:cubicBezTo>
                      <a:pt x="2132" y="4488"/>
                      <a:pt x="2129" y="4502"/>
                      <a:pt x="2118" y="4516"/>
                    </a:cubicBezTo>
                    <a:cubicBezTo>
                      <a:pt x="2101" y="4536"/>
                      <a:pt x="2083" y="4554"/>
                      <a:pt x="2070" y="4575"/>
                    </a:cubicBezTo>
                    <a:cubicBezTo>
                      <a:pt x="2094" y="4578"/>
                      <a:pt x="2118" y="4578"/>
                      <a:pt x="2142" y="4585"/>
                    </a:cubicBezTo>
                    <a:cubicBezTo>
                      <a:pt x="2150" y="4581"/>
                      <a:pt x="2156" y="4578"/>
                      <a:pt x="2163" y="4571"/>
                    </a:cubicBezTo>
                    <a:cubicBezTo>
                      <a:pt x="2194" y="4543"/>
                      <a:pt x="2225" y="4512"/>
                      <a:pt x="2263" y="4488"/>
                    </a:cubicBezTo>
                    <a:cubicBezTo>
                      <a:pt x="2239" y="4485"/>
                      <a:pt x="2215" y="4478"/>
                      <a:pt x="2191" y="4474"/>
                    </a:cubicBezTo>
                    <a:close/>
                    <a:moveTo>
                      <a:pt x="8816" y="4709"/>
                    </a:moveTo>
                    <a:lnTo>
                      <a:pt x="8816" y="4709"/>
                    </a:lnTo>
                    <a:cubicBezTo>
                      <a:pt x="8827" y="4720"/>
                      <a:pt x="8834" y="4730"/>
                      <a:pt x="8840" y="4740"/>
                    </a:cubicBezTo>
                    <a:cubicBezTo>
                      <a:pt x="8865" y="4740"/>
                      <a:pt x="8892" y="4744"/>
                      <a:pt x="8916" y="4747"/>
                    </a:cubicBezTo>
                    <a:cubicBezTo>
                      <a:pt x="8886" y="4734"/>
                      <a:pt x="8851" y="4720"/>
                      <a:pt x="8816" y="4709"/>
                    </a:cubicBezTo>
                    <a:close/>
                    <a:moveTo>
                      <a:pt x="477" y="3027"/>
                    </a:moveTo>
                    <a:cubicBezTo>
                      <a:pt x="374" y="3255"/>
                      <a:pt x="284" y="3490"/>
                      <a:pt x="211" y="3731"/>
                    </a:cubicBezTo>
                    <a:lnTo>
                      <a:pt x="318" y="3731"/>
                    </a:lnTo>
                    <a:cubicBezTo>
                      <a:pt x="372" y="3731"/>
                      <a:pt x="427" y="3732"/>
                      <a:pt x="481" y="3732"/>
                    </a:cubicBezTo>
                    <a:cubicBezTo>
                      <a:pt x="617" y="3732"/>
                      <a:pt x="753" y="3730"/>
                      <a:pt x="889" y="3718"/>
                    </a:cubicBezTo>
                    <a:cubicBezTo>
                      <a:pt x="1099" y="3697"/>
                      <a:pt x="1292" y="3631"/>
                      <a:pt x="1496" y="3586"/>
                    </a:cubicBezTo>
                    <a:lnTo>
                      <a:pt x="1503" y="3586"/>
                    </a:lnTo>
                    <a:cubicBezTo>
                      <a:pt x="1531" y="3586"/>
                      <a:pt x="1559" y="3625"/>
                      <a:pt x="1531" y="3645"/>
                    </a:cubicBezTo>
                    <a:cubicBezTo>
                      <a:pt x="1286" y="3838"/>
                      <a:pt x="919" y="3843"/>
                      <a:pt x="619" y="3843"/>
                    </a:cubicBezTo>
                    <a:lnTo>
                      <a:pt x="595" y="3843"/>
                    </a:lnTo>
                    <a:cubicBezTo>
                      <a:pt x="533" y="3843"/>
                      <a:pt x="471" y="3843"/>
                      <a:pt x="409" y="3838"/>
                    </a:cubicBezTo>
                    <a:lnTo>
                      <a:pt x="184" y="3838"/>
                    </a:lnTo>
                    <a:cubicBezTo>
                      <a:pt x="101" y="4143"/>
                      <a:pt x="42" y="4457"/>
                      <a:pt x="18" y="4782"/>
                    </a:cubicBezTo>
                    <a:cubicBezTo>
                      <a:pt x="187" y="4723"/>
                      <a:pt x="356" y="4672"/>
                      <a:pt x="526" y="4623"/>
                    </a:cubicBezTo>
                    <a:cubicBezTo>
                      <a:pt x="570" y="4613"/>
                      <a:pt x="616" y="4599"/>
                      <a:pt x="657" y="4585"/>
                    </a:cubicBezTo>
                    <a:cubicBezTo>
                      <a:pt x="705" y="4557"/>
                      <a:pt x="753" y="4540"/>
                      <a:pt x="806" y="4530"/>
                    </a:cubicBezTo>
                    <a:cubicBezTo>
                      <a:pt x="1068" y="4385"/>
                      <a:pt x="1383" y="4329"/>
                      <a:pt x="1676" y="4312"/>
                    </a:cubicBezTo>
                    <a:cubicBezTo>
                      <a:pt x="1697" y="4308"/>
                      <a:pt x="1718" y="4308"/>
                      <a:pt x="1742" y="4308"/>
                    </a:cubicBezTo>
                    <a:cubicBezTo>
                      <a:pt x="1742" y="4288"/>
                      <a:pt x="1742" y="4267"/>
                      <a:pt x="1752" y="4246"/>
                    </a:cubicBezTo>
                    <a:cubicBezTo>
                      <a:pt x="1787" y="4157"/>
                      <a:pt x="1821" y="4060"/>
                      <a:pt x="1863" y="3970"/>
                    </a:cubicBezTo>
                    <a:cubicBezTo>
                      <a:pt x="1876" y="3942"/>
                      <a:pt x="1904" y="3921"/>
                      <a:pt x="1938" y="3921"/>
                    </a:cubicBezTo>
                    <a:cubicBezTo>
                      <a:pt x="1946" y="3921"/>
                      <a:pt x="1952" y="3921"/>
                      <a:pt x="1959" y="3925"/>
                    </a:cubicBezTo>
                    <a:cubicBezTo>
                      <a:pt x="2011" y="3939"/>
                      <a:pt x="2063" y="3953"/>
                      <a:pt x="2115" y="3963"/>
                    </a:cubicBezTo>
                    <a:cubicBezTo>
                      <a:pt x="2091" y="3870"/>
                      <a:pt x="2077" y="3776"/>
                      <a:pt x="2059" y="3683"/>
                    </a:cubicBezTo>
                    <a:cubicBezTo>
                      <a:pt x="2025" y="3656"/>
                      <a:pt x="1990" y="3625"/>
                      <a:pt x="1952" y="3597"/>
                    </a:cubicBezTo>
                    <a:cubicBezTo>
                      <a:pt x="1914" y="3610"/>
                      <a:pt x="1876" y="3615"/>
                      <a:pt x="1835" y="3615"/>
                    </a:cubicBezTo>
                    <a:cubicBezTo>
                      <a:pt x="1600" y="3615"/>
                      <a:pt x="1358" y="3397"/>
                      <a:pt x="1213" y="3241"/>
                    </a:cubicBezTo>
                    <a:cubicBezTo>
                      <a:pt x="1203" y="3231"/>
                      <a:pt x="1192" y="3217"/>
                      <a:pt x="1179" y="3203"/>
                    </a:cubicBezTo>
                    <a:cubicBezTo>
                      <a:pt x="954" y="3117"/>
                      <a:pt x="720" y="3047"/>
                      <a:pt x="477" y="3027"/>
                    </a:cubicBezTo>
                    <a:close/>
                    <a:moveTo>
                      <a:pt x="1966" y="4696"/>
                    </a:moveTo>
                    <a:cubicBezTo>
                      <a:pt x="1928" y="4737"/>
                      <a:pt x="1887" y="4782"/>
                      <a:pt x="1849" y="4827"/>
                    </a:cubicBezTo>
                    <a:cubicBezTo>
                      <a:pt x="1863" y="4817"/>
                      <a:pt x="1873" y="4809"/>
                      <a:pt x="1887" y="4799"/>
                    </a:cubicBezTo>
                    <a:cubicBezTo>
                      <a:pt x="1893" y="4789"/>
                      <a:pt x="1901" y="4775"/>
                      <a:pt x="1911" y="4768"/>
                    </a:cubicBezTo>
                    <a:cubicBezTo>
                      <a:pt x="1935" y="4744"/>
                      <a:pt x="1963" y="4723"/>
                      <a:pt x="1990" y="4699"/>
                    </a:cubicBezTo>
                    <a:cubicBezTo>
                      <a:pt x="1984" y="4699"/>
                      <a:pt x="1973" y="4696"/>
                      <a:pt x="1966" y="4696"/>
                    </a:cubicBezTo>
                    <a:close/>
                    <a:moveTo>
                      <a:pt x="1064" y="4554"/>
                    </a:moveTo>
                    <a:cubicBezTo>
                      <a:pt x="1064" y="4561"/>
                      <a:pt x="1058" y="4568"/>
                      <a:pt x="1051" y="4575"/>
                    </a:cubicBezTo>
                    <a:cubicBezTo>
                      <a:pt x="1023" y="4589"/>
                      <a:pt x="992" y="4602"/>
                      <a:pt x="961" y="4616"/>
                    </a:cubicBezTo>
                    <a:cubicBezTo>
                      <a:pt x="954" y="4633"/>
                      <a:pt x="943" y="4647"/>
                      <a:pt x="930" y="4658"/>
                    </a:cubicBezTo>
                    <a:cubicBezTo>
                      <a:pt x="774" y="4747"/>
                      <a:pt x="632" y="4796"/>
                      <a:pt x="508" y="4934"/>
                    </a:cubicBezTo>
                    <a:cubicBezTo>
                      <a:pt x="450" y="4999"/>
                      <a:pt x="398" y="5072"/>
                      <a:pt x="350" y="5148"/>
                    </a:cubicBezTo>
                    <a:cubicBezTo>
                      <a:pt x="443" y="5110"/>
                      <a:pt x="536" y="5075"/>
                      <a:pt x="629" y="5051"/>
                    </a:cubicBezTo>
                    <a:cubicBezTo>
                      <a:pt x="640" y="5048"/>
                      <a:pt x="647" y="5045"/>
                      <a:pt x="657" y="5041"/>
                    </a:cubicBezTo>
                    <a:cubicBezTo>
                      <a:pt x="715" y="5017"/>
                      <a:pt x="774" y="4996"/>
                      <a:pt x="836" y="4972"/>
                    </a:cubicBezTo>
                    <a:cubicBezTo>
                      <a:pt x="954" y="4927"/>
                      <a:pt x="1075" y="4882"/>
                      <a:pt x="1196" y="4833"/>
                    </a:cubicBezTo>
                    <a:cubicBezTo>
                      <a:pt x="1365" y="4771"/>
                      <a:pt x="1534" y="4709"/>
                      <a:pt x="1704" y="4647"/>
                    </a:cubicBezTo>
                    <a:cubicBezTo>
                      <a:pt x="1648" y="4637"/>
                      <a:pt x="1593" y="4630"/>
                      <a:pt x="1538" y="4619"/>
                    </a:cubicBezTo>
                    <a:cubicBezTo>
                      <a:pt x="1431" y="4602"/>
                      <a:pt x="1324" y="4589"/>
                      <a:pt x="1220" y="4571"/>
                    </a:cubicBezTo>
                    <a:cubicBezTo>
                      <a:pt x="1168" y="4564"/>
                      <a:pt x="1117" y="4561"/>
                      <a:pt x="1064" y="4554"/>
                    </a:cubicBezTo>
                    <a:close/>
                    <a:moveTo>
                      <a:pt x="436" y="4764"/>
                    </a:moveTo>
                    <a:lnTo>
                      <a:pt x="436" y="4764"/>
                    </a:lnTo>
                    <a:cubicBezTo>
                      <a:pt x="301" y="4803"/>
                      <a:pt x="170" y="4844"/>
                      <a:pt x="39" y="4889"/>
                    </a:cubicBezTo>
                    <a:cubicBezTo>
                      <a:pt x="28" y="4892"/>
                      <a:pt x="18" y="4895"/>
                      <a:pt x="11" y="4900"/>
                    </a:cubicBezTo>
                    <a:cubicBezTo>
                      <a:pt x="7" y="4903"/>
                      <a:pt x="7" y="4906"/>
                      <a:pt x="7" y="4910"/>
                    </a:cubicBezTo>
                    <a:cubicBezTo>
                      <a:pt x="18" y="4951"/>
                      <a:pt x="31" y="4989"/>
                      <a:pt x="42" y="5027"/>
                    </a:cubicBezTo>
                    <a:cubicBezTo>
                      <a:pt x="66" y="5093"/>
                      <a:pt x="94" y="5155"/>
                      <a:pt x="122" y="5220"/>
                    </a:cubicBezTo>
                    <a:cubicBezTo>
                      <a:pt x="142" y="5182"/>
                      <a:pt x="163" y="5148"/>
                      <a:pt x="184" y="5114"/>
                    </a:cubicBezTo>
                    <a:cubicBezTo>
                      <a:pt x="246" y="5010"/>
                      <a:pt x="332" y="4879"/>
                      <a:pt x="436" y="4764"/>
                    </a:cubicBezTo>
                    <a:close/>
                    <a:moveTo>
                      <a:pt x="1" y="5131"/>
                    </a:moveTo>
                    <a:lnTo>
                      <a:pt x="1" y="5203"/>
                    </a:lnTo>
                    <a:lnTo>
                      <a:pt x="1" y="5324"/>
                    </a:lnTo>
                    <a:cubicBezTo>
                      <a:pt x="25" y="5310"/>
                      <a:pt x="45" y="5297"/>
                      <a:pt x="70" y="5286"/>
                    </a:cubicBezTo>
                    <a:cubicBezTo>
                      <a:pt x="42" y="5238"/>
                      <a:pt x="21" y="5186"/>
                      <a:pt x="1" y="5131"/>
                    </a:cubicBezTo>
                    <a:close/>
                    <a:moveTo>
                      <a:pt x="7738" y="3449"/>
                    </a:moveTo>
                    <a:cubicBezTo>
                      <a:pt x="7704" y="3449"/>
                      <a:pt x="7670" y="3449"/>
                      <a:pt x="7635" y="3452"/>
                    </a:cubicBezTo>
                    <a:cubicBezTo>
                      <a:pt x="7821" y="3514"/>
                      <a:pt x="8150" y="3677"/>
                      <a:pt x="8043" y="3880"/>
                    </a:cubicBezTo>
                    <a:cubicBezTo>
                      <a:pt x="8267" y="4053"/>
                      <a:pt x="8464" y="4253"/>
                      <a:pt x="8640" y="4471"/>
                    </a:cubicBezTo>
                    <a:cubicBezTo>
                      <a:pt x="8837" y="4498"/>
                      <a:pt x="9017" y="4602"/>
                      <a:pt x="9189" y="4699"/>
                    </a:cubicBezTo>
                    <a:cubicBezTo>
                      <a:pt x="9469" y="4861"/>
                      <a:pt x="9749" y="5027"/>
                      <a:pt x="10026" y="5190"/>
                    </a:cubicBezTo>
                    <a:cubicBezTo>
                      <a:pt x="10146" y="5262"/>
                      <a:pt x="10278" y="5327"/>
                      <a:pt x="10402" y="5400"/>
                    </a:cubicBezTo>
                    <a:cubicBezTo>
                      <a:pt x="10405" y="5335"/>
                      <a:pt x="10405" y="5269"/>
                      <a:pt x="10405" y="5203"/>
                    </a:cubicBezTo>
                    <a:cubicBezTo>
                      <a:pt x="10405" y="4906"/>
                      <a:pt x="10381" y="4613"/>
                      <a:pt x="10333" y="4329"/>
                    </a:cubicBezTo>
                    <a:cubicBezTo>
                      <a:pt x="10181" y="4270"/>
                      <a:pt x="10018" y="4243"/>
                      <a:pt x="9849" y="4219"/>
                    </a:cubicBezTo>
                    <a:lnTo>
                      <a:pt x="9849" y="4219"/>
                    </a:lnTo>
                    <a:cubicBezTo>
                      <a:pt x="9891" y="4264"/>
                      <a:pt x="9932" y="4308"/>
                      <a:pt x="9974" y="4353"/>
                    </a:cubicBezTo>
                    <a:cubicBezTo>
                      <a:pt x="10077" y="4460"/>
                      <a:pt x="10192" y="4564"/>
                      <a:pt x="10308" y="4658"/>
                    </a:cubicBezTo>
                    <a:cubicBezTo>
                      <a:pt x="10326" y="4675"/>
                      <a:pt x="10308" y="4706"/>
                      <a:pt x="10288" y="4706"/>
                    </a:cubicBezTo>
                    <a:cubicBezTo>
                      <a:pt x="10281" y="4706"/>
                      <a:pt x="10278" y="4706"/>
                      <a:pt x="10275" y="4702"/>
                    </a:cubicBezTo>
                    <a:cubicBezTo>
                      <a:pt x="10150" y="4609"/>
                      <a:pt x="10032" y="4509"/>
                      <a:pt x="9922" y="4405"/>
                    </a:cubicBezTo>
                    <a:cubicBezTo>
                      <a:pt x="9867" y="4350"/>
                      <a:pt x="9811" y="4294"/>
                      <a:pt x="9756" y="4236"/>
                    </a:cubicBezTo>
                    <a:cubicBezTo>
                      <a:pt x="9746" y="4226"/>
                      <a:pt x="9736" y="4211"/>
                      <a:pt x="9725" y="4202"/>
                    </a:cubicBezTo>
                    <a:cubicBezTo>
                      <a:pt x="9538" y="4174"/>
                      <a:pt x="9352" y="4143"/>
                      <a:pt x="9179" y="4074"/>
                    </a:cubicBezTo>
                    <a:cubicBezTo>
                      <a:pt x="8854" y="3939"/>
                      <a:pt x="8623" y="3666"/>
                      <a:pt x="8288" y="3545"/>
                    </a:cubicBezTo>
                    <a:cubicBezTo>
                      <a:pt x="8122" y="3486"/>
                      <a:pt x="7946" y="3452"/>
                      <a:pt x="7773" y="3449"/>
                    </a:cubicBezTo>
                    <a:close/>
                    <a:moveTo>
                      <a:pt x="7777" y="5587"/>
                    </a:moveTo>
                    <a:cubicBezTo>
                      <a:pt x="7777" y="5594"/>
                      <a:pt x="7777" y="5600"/>
                      <a:pt x="7773" y="5608"/>
                    </a:cubicBezTo>
                    <a:cubicBezTo>
                      <a:pt x="7777" y="5614"/>
                      <a:pt x="7777" y="5621"/>
                      <a:pt x="7777" y="5628"/>
                    </a:cubicBezTo>
                    <a:cubicBezTo>
                      <a:pt x="7780" y="5618"/>
                      <a:pt x="7787" y="5604"/>
                      <a:pt x="7794" y="5594"/>
                    </a:cubicBezTo>
                    <a:cubicBezTo>
                      <a:pt x="7787" y="5590"/>
                      <a:pt x="7780" y="5587"/>
                      <a:pt x="7777" y="5587"/>
                    </a:cubicBezTo>
                    <a:close/>
                    <a:moveTo>
                      <a:pt x="8174" y="5317"/>
                    </a:moveTo>
                    <a:cubicBezTo>
                      <a:pt x="8136" y="5410"/>
                      <a:pt x="8043" y="5455"/>
                      <a:pt x="7939" y="5466"/>
                    </a:cubicBezTo>
                    <a:lnTo>
                      <a:pt x="7939" y="5507"/>
                    </a:lnTo>
                    <a:cubicBezTo>
                      <a:pt x="8053" y="5552"/>
                      <a:pt x="8167" y="5594"/>
                      <a:pt x="8281" y="5635"/>
                    </a:cubicBezTo>
                    <a:cubicBezTo>
                      <a:pt x="8274" y="5559"/>
                      <a:pt x="8267" y="5480"/>
                      <a:pt x="8260" y="5400"/>
                    </a:cubicBezTo>
                    <a:cubicBezTo>
                      <a:pt x="8233" y="5372"/>
                      <a:pt x="8202" y="5345"/>
                      <a:pt x="8174" y="5317"/>
                    </a:cubicBezTo>
                    <a:close/>
                    <a:moveTo>
                      <a:pt x="8368" y="5511"/>
                    </a:moveTo>
                    <a:lnTo>
                      <a:pt x="8368" y="5511"/>
                    </a:lnTo>
                    <a:cubicBezTo>
                      <a:pt x="8374" y="5566"/>
                      <a:pt x="8378" y="5621"/>
                      <a:pt x="8384" y="5676"/>
                    </a:cubicBezTo>
                    <a:cubicBezTo>
                      <a:pt x="8446" y="5700"/>
                      <a:pt x="8513" y="5725"/>
                      <a:pt x="8578" y="5753"/>
                    </a:cubicBezTo>
                    <a:lnTo>
                      <a:pt x="8578" y="5749"/>
                    </a:lnTo>
                    <a:cubicBezTo>
                      <a:pt x="8513" y="5667"/>
                      <a:pt x="8443" y="5587"/>
                      <a:pt x="8368" y="5511"/>
                    </a:cubicBezTo>
                    <a:close/>
                    <a:moveTo>
                      <a:pt x="1710" y="4758"/>
                    </a:moveTo>
                    <a:cubicBezTo>
                      <a:pt x="1552" y="4817"/>
                      <a:pt x="1393" y="4871"/>
                      <a:pt x="1234" y="4927"/>
                    </a:cubicBezTo>
                    <a:cubicBezTo>
                      <a:pt x="1117" y="4965"/>
                      <a:pt x="999" y="5003"/>
                      <a:pt x="885" y="5041"/>
                    </a:cubicBezTo>
                    <a:cubicBezTo>
                      <a:pt x="826" y="5061"/>
                      <a:pt x="771" y="5079"/>
                      <a:pt x="715" y="5096"/>
                    </a:cubicBezTo>
                    <a:cubicBezTo>
                      <a:pt x="712" y="5107"/>
                      <a:pt x="709" y="5117"/>
                      <a:pt x="695" y="5120"/>
                    </a:cubicBezTo>
                    <a:cubicBezTo>
                      <a:pt x="550" y="5200"/>
                      <a:pt x="395" y="5259"/>
                      <a:pt x="243" y="5324"/>
                    </a:cubicBezTo>
                    <a:cubicBezTo>
                      <a:pt x="232" y="5348"/>
                      <a:pt x="218" y="5369"/>
                      <a:pt x="208" y="5390"/>
                    </a:cubicBezTo>
                    <a:cubicBezTo>
                      <a:pt x="205" y="5393"/>
                      <a:pt x="201" y="5400"/>
                      <a:pt x="197" y="5404"/>
                    </a:cubicBezTo>
                    <a:cubicBezTo>
                      <a:pt x="211" y="5434"/>
                      <a:pt x="222" y="5463"/>
                      <a:pt x="232" y="5493"/>
                    </a:cubicBezTo>
                    <a:cubicBezTo>
                      <a:pt x="232" y="5501"/>
                      <a:pt x="229" y="5507"/>
                      <a:pt x="222" y="5507"/>
                    </a:cubicBezTo>
                    <a:cubicBezTo>
                      <a:pt x="218" y="5507"/>
                      <a:pt x="218" y="5504"/>
                      <a:pt x="215" y="5504"/>
                    </a:cubicBezTo>
                    <a:cubicBezTo>
                      <a:pt x="201" y="5487"/>
                      <a:pt x="187" y="5469"/>
                      <a:pt x="173" y="5448"/>
                    </a:cubicBezTo>
                    <a:cubicBezTo>
                      <a:pt x="125" y="5531"/>
                      <a:pt x="77" y="5614"/>
                      <a:pt x="25" y="5694"/>
                    </a:cubicBezTo>
                    <a:cubicBezTo>
                      <a:pt x="36" y="5812"/>
                      <a:pt x="49" y="5925"/>
                      <a:pt x="66" y="6040"/>
                    </a:cubicBezTo>
                    <a:cubicBezTo>
                      <a:pt x="197" y="5887"/>
                      <a:pt x="342" y="5749"/>
                      <a:pt x="508" y="5649"/>
                    </a:cubicBezTo>
                    <a:cubicBezTo>
                      <a:pt x="540" y="5618"/>
                      <a:pt x="574" y="5587"/>
                      <a:pt x="612" y="5559"/>
                    </a:cubicBezTo>
                    <a:cubicBezTo>
                      <a:pt x="685" y="5507"/>
                      <a:pt x="764" y="5466"/>
                      <a:pt x="840" y="5424"/>
                    </a:cubicBezTo>
                    <a:cubicBezTo>
                      <a:pt x="957" y="5366"/>
                      <a:pt x="1082" y="5324"/>
                      <a:pt x="1209" y="5286"/>
                    </a:cubicBezTo>
                    <a:cubicBezTo>
                      <a:pt x="1251" y="5241"/>
                      <a:pt x="1292" y="5193"/>
                      <a:pt x="1337" y="5148"/>
                    </a:cubicBezTo>
                    <a:lnTo>
                      <a:pt x="1337" y="5148"/>
                    </a:lnTo>
                    <a:cubicBezTo>
                      <a:pt x="1296" y="5155"/>
                      <a:pt x="1254" y="5162"/>
                      <a:pt x="1213" y="5172"/>
                    </a:cubicBezTo>
                    <a:cubicBezTo>
                      <a:pt x="1064" y="5214"/>
                      <a:pt x="930" y="5286"/>
                      <a:pt x="812" y="5386"/>
                    </a:cubicBezTo>
                    <a:lnTo>
                      <a:pt x="806" y="5386"/>
                    </a:lnTo>
                    <a:cubicBezTo>
                      <a:pt x="795" y="5386"/>
                      <a:pt x="785" y="5376"/>
                      <a:pt x="795" y="5366"/>
                    </a:cubicBezTo>
                    <a:cubicBezTo>
                      <a:pt x="954" y="5206"/>
                      <a:pt x="1182" y="5093"/>
                      <a:pt x="1413" y="5065"/>
                    </a:cubicBezTo>
                    <a:cubicBezTo>
                      <a:pt x="1510" y="4962"/>
                      <a:pt x="1611" y="4861"/>
                      <a:pt x="1710" y="4758"/>
                    </a:cubicBezTo>
                    <a:close/>
                    <a:moveTo>
                      <a:pt x="1611" y="6094"/>
                    </a:moveTo>
                    <a:cubicBezTo>
                      <a:pt x="1579" y="6147"/>
                      <a:pt x="1544" y="6195"/>
                      <a:pt x="1514" y="6247"/>
                    </a:cubicBezTo>
                    <a:cubicBezTo>
                      <a:pt x="1520" y="6247"/>
                      <a:pt x="1528" y="6243"/>
                      <a:pt x="1531" y="6243"/>
                    </a:cubicBezTo>
                    <a:cubicBezTo>
                      <a:pt x="1559" y="6195"/>
                      <a:pt x="1586" y="6150"/>
                      <a:pt x="1614" y="6102"/>
                    </a:cubicBezTo>
                    <a:cubicBezTo>
                      <a:pt x="1611" y="6098"/>
                      <a:pt x="1611" y="6098"/>
                      <a:pt x="1611" y="6094"/>
                    </a:cubicBezTo>
                    <a:close/>
                    <a:moveTo>
                      <a:pt x="8941" y="4889"/>
                    </a:moveTo>
                    <a:lnTo>
                      <a:pt x="8941" y="4889"/>
                    </a:lnTo>
                    <a:cubicBezTo>
                      <a:pt x="9328" y="5480"/>
                      <a:pt x="9663" y="6126"/>
                      <a:pt x="10250" y="6478"/>
                    </a:cubicBezTo>
                    <a:cubicBezTo>
                      <a:pt x="10254" y="6457"/>
                      <a:pt x="10260" y="6437"/>
                      <a:pt x="10264" y="6416"/>
                    </a:cubicBezTo>
                    <a:cubicBezTo>
                      <a:pt x="10243" y="6247"/>
                      <a:pt x="10278" y="6094"/>
                      <a:pt x="10353" y="5960"/>
                    </a:cubicBezTo>
                    <a:cubicBezTo>
                      <a:pt x="10367" y="5863"/>
                      <a:pt x="10378" y="5766"/>
                      <a:pt x="10385" y="5670"/>
                    </a:cubicBezTo>
                    <a:cubicBezTo>
                      <a:pt x="10385" y="5667"/>
                      <a:pt x="10381" y="5667"/>
                      <a:pt x="10378" y="5662"/>
                    </a:cubicBezTo>
                    <a:cubicBezTo>
                      <a:pt x="10143" y="5466"/>
                      <a:pt x="9894" y="5289"/>
                      <a:pt x="9621" y="5144"/>
                    </a:cubicBezTo>
                    <a:cubicBezTo>
                      <a:pt x="9479" y="5069"/>
                      <a:pt x="9334" y="5003"/>
                      <a:pt x="9179" y="4951"/>
                    </a:cubicBezTo>
                    <a:cubicBezTo>
                      <a:pt x="9103" y="4927"/>
                      <a:pt x="9020" y="4910"/>
                      <a:pt x="8941" y="4889"/>
                    </a:cubicBezTo>
                    <a:close/>
                    <a:moveTo>
                      <a:pt x="1064" y="5445"/>
                    </a:moveTo>
                    <a:lnTo>
                      <a:pt x="1064" y="5445"/>
                    </a:lnTo>
                    <a:cubicBezTo>
                      <a:pt x="1002" y="5466"/>
                      <a:pt x="943" y="5487"/>
                      <a:pt x="885" y="5514"/>
                    </a:cubicBezTo>
                    <a:cubicBezTo>
                      <a:pt x="806" y="5549"/>
                      <a:pt x="733" y="5594"/>
                      <a:pt x="657" y="5635"/>
                    </a:cubicBezTo>
                    <a:cubicBezTo>
                      <a:pt x="643" y="5642"/>
                      <a:pt x="629" y="5652"/>
                      <a:pt x="612" y="5659"/>
                    </a:cubicBezTo>
                    <a:cubicBezTo>
                      <a:pt x="612" y="5667"/>
                      <a:pt x="608" y="5676"/>
                      <a:pt x="605" y="5683"/>
                    </a:cubicBezTo>
                    <a:cubicBezTo>
                      <a:pt x="436" y="5870"/>
                      <a:pt x="259" y="6040"/>
                      <a:pt x="101" y="6222"/>
                    </a:cubicBezTo>
                    <a:cubicBezTo>
                      <a:pt x="122" y="6333"/>
                      <a:pt x="149" y="6440"/>
                      <a:pt x="176" y="6544"/>
                    </a:cubicBezTo>
                    <a:cubicBezTo>
                      <a:pt x="246" y="6488"/>
                      <a:pt x="326" y="6437"/>
                      <a:pt x="409" y="6419"/>
                    </a:cubicBezTo>
                    <a:cubicBezTo>
                      <a:pt x="436" y="6371"/>
                      <a:pt x="463" y="6326"/>
                      <a:pt x="495" y="6281"/>
                    </a:cubicBezTo>
                    <a:cubicBezTo>
                      <a:pt x="536" y="6088"/>
                      <a:pt x="637" y="5932"/>
                      <a:pt x="771" y="5780"/>
                    </a:cubicBezTo>
                    <a:cubicBezTo>
                      <a:pt x="868" y="5670"/>
                      <a:pt x="964" y="5559"/>
                      <a:pt x="1064" y="5445"/>
                    </a:cubicBezTo>
                    <a:close/>
                    <a:moveTo>
                      <a:pt x="8481" y="4647"/>
                    </a:moveTo>
                    <a:cubicBezTo>
                      <a:pt x="8430" y="4647"/>
                      <a:pt x="8374" y="4654"/>
                      <a:pt x="8315" y="4661"/>
                    </a:cubicBezTo>
                    <a:cubicBezTo>
                      <a:pt x="8260" y="4667"/>
                      <a:pt x="8205" y="4675"/>
                      <a:pt x="8150" y="4678"/>
                    </a:cubicBezTo>
                    <a:cubicBezTo>
                      <a:pt x="8043" y="4744"/>
                      <a:pt x="7918" y="4744"/>
                      <a:pt x="7804" y="4771"/>
                    </a:cubicBezTo>
                    <a:cubicBezTo>
                      <a:pt x="7832" y="4799"/>
                      <a:pt x="7856" y="4827"/>
                      <a:pt x="7883" y="4851"/>
                    </a:cubicBezTo>
                    <a:cubicBezTo>
                      <a:pt x="7901" y="4854"/>
                      <a:pt x="7918" y="4861"/>
                      <a:pt x="7922" y="4882"/>
                    </a:cubicBezTo>
                    <a:lnTo>
                      <a:pt x="7922" y="4892"/>
                    </a:lnTo>
                    <a:cubicBezTo>
                      <a:pt x="7936" y="4903"/>
                      <a:pt x="7946" y="4916"/>
                      <a:pt x="7956" y="4930"/>
                    </a:cubicBezTo>
                    <a:cubicBezTo>
                      <a:pt x="7963" y="4934"/>
                      <a:pt x="7966" y="4937"/>
                      <a:pt x="7974" y="4944"/>
                    </a:cubicBezTo>
                    <a:cubicBezTo>
                      <a:pt x="8081" y="4948"/>
                      <a:pt x="8174" y="4965"/>
                      <a:pt x="8191" y="5155"/>
                    </a:cubicBezTo>
                    <a:cubicBezTo>
                      <a:pt x="8212" y="5176"/>
                      <a:pt x="8236" y="5200"/>
                      <a:pt x="8257" y="5220"/>
                    </a:cubicBezTo>
                    <a:cubicBezTo>
                      <a:pt x="8267" y="5206"/>
                      <a:pt x="8281" y="5200"/>
                      <a:pt x="8298" y="5200"/>
                    </a:cubicBezTo>
                    <a:cubicBezTo>
                      <a:pt x="8322" y="5200"/>
                      <a:pt x="8347" y="5214"/>
                      <a:pt x="8347" y="5245"/>
                    </a:cubicBezTo>
                    <a:cubicBezTo>
                      <a:pt x="8350" y="5269"/>
                      <a:pt x="8354" y="5293"/>
                      <a:pt x="8354" y="5317"/>
                    </a:cubicBezTo>
                    <a:cubicBezTo>
                      <a:pt x="8509" y="5480"/>
                      <a:pt x="8661" y="5646"/>
                      <a:pt x="8782" y="5836"/>
                    </a:cubicBezTo>
                    <a:cubicBezTo>
                      <a:pt x="9044" y="5943"/>
                      <a:pt x="9304" y="6060"/>
                      <a:pt x="9549" y="6201"/>
                    </a:cubicBezTo>
                    <a:cubicBezTo>
                      <a:pt x="9777" y="6336"/>
                      <a:pt x="9998" y="6491"/>
                      <a:pt x="10195" y="6671"/>
                    </a:cubicBezTo>
                    <a:cubicBezTo>
                      <a:pt x="10205" y="6637"/>
                      <a:pt x="10216" y="6606"/>
                      <a:pt x="10226" y="6571"/>
                    </a:cubicBezTo>
                    <a:cubicBezTo>
                      <a:pt x="9690" y="6295"/>
                      <a:pt x="9300" y="5697"/>
                      <a:pt x="8999" y="5220"/>
                    </a:cubicBezTo>
                    <a:cubicBezTo>
                      <a:pt x="8878" y="5027"/>
                      <a:pt x="8754" y="4837"/>
                      <a:pt x="8620" y="4658"/>
                    </a:cubicBezTo>
                    <a:cubicBezTo>
                      <a:pt x="8575" y="4651"/>
                      <a:pt x="8529" y="4647"/>
                      <a:pt x="8481" y="4647"/>
                    </a:cubicBezTo>
                    <a:close/>
                    <a:moveTo>
                      <a:pt x="8706" y="5949"/>
                    </a:moveTo>
                    <a:lnTo>
                      <a:pt x="8706" y="5949"/>
                    </a:lnTo>
                    <a:cubicBezTo>
                      <a:pt x="8737" y="6219"/>
                      <a:pt x="8824" y="6478"/>
                      <a:pt x="8969" y="6713"/>
                    </a:cubicBezTo>
                    <a:cubicBezTo>
                      <a:pt x="8965" y="6678"/>
                      <a:pt x="8961" y="6644"/>
                      <a:pt x="8958" y="6609"/>
                    </a:cubicBezTo>
                    <a:cubicBezTo>
                      <a:pt x="8931" y="6375"/>
                      <a:pt x="8848" y="6156"/>
                      <a:pt x="8723" y="5957"/>
                    </a:cubicBezTo>
                    <a:cubicBezTo>
                      <a:pt x="8720" y="5953"/>
                      <a:pt x="8713" y="5953"/>
                      <a:pt x="8706" y="5949"/>
                    </a:cubicBezTo>
                    <a:close/>
                    <a:moveTo>
                      <a:pt x="264" y="6675"/>
                    </a:moveTo>
                    <a:lnTo>
                      <a:pt x="264" y="6675"/>
                    </a:lnTo>
                    <a:cubicBezTo>
                      <a:pt x="249" y="6685"/>
                      <a:pt x="235" y="6695"/>
                      <a:pt x="222" y="6706"/>
                    </a:cubicBezTo>
                    <a:cubicBezTo>
                      <a:pt x="225" y="6716"/>
                      <a:pt x="229" y="6727"/>
                      <a:pt x="232" y="6734"/>
                    </a:cubicBezTo>
                    <a:cubicBezTo>
                      <a:pt x="243" y="6713"/>
                      <a:pt x="253" y="6692"/>
                      <a:pt x="264" y="6675"/>
                    </a:cubicBezTo>
                    <a:close/>
                    <a:moveTo>
                      <a:pt x="7939" y="5659"/>
                    </a:moveTo>
                    <a:lnTo>
                      <a:pt x="7939" y="5659"/>
                    </a:lnTo>
                    <a:cubicBezTo>
                      <a:pt x="7942" y="5812"/>
                      <a:pt x="7942" y="5963"/>
                      <a:pt x="7942" y="6112"/>
                    </a:cubicBezTo>
                    <a:cubicBezTo>
                      <a:pt x="7970" y="6201"/>
                      <a:pt x="8008" y="6292"/>
                      <a:pt x="8060" y="6381"/>
                    </a:cubicBezTo>
                    <a:cubicBezTo>
                      <a:pt x="8191" y="6609"/>
                      <a:pt x="8371" y="6802"/>
                      <a:pt x="8509" y="7027"/>
                    </a:cubicBezTo>
                    <a:cubicBezTo>
                      <a:pt x="8523" y="7055"/>
                      <a:pt x="8540" y="7079"/>
                      <a:pt x="8554" y="7107"/>
                    </a:cubicBezTo>
                    <a:cubicBezTo>
                      <a:pt x="8523" y="6989"/>
                      <a:pt x="8495" y="6872"/>
                      <a:pt x="8467" y="6754"/>
                    </a:cubicBezTo>
                    <a:cubicBezTo>
                      <a:pt x="8392" y="6440"/>
                      <a:pt x="8336" y="6118"/>
                      <a:pt x="8298" y="5798"/>
                    </a:cubicBezTo>
                    <a:cubicBezTo>
                      <a:pt x="8177" y="5753"/>
                      <a:pt x="8057" y="5708"/>
                      <a:pt x="7939" y="5659"/>
                    </a:cubicBezTo>
                    <a:close/>
                    <a:moveTo>
                      <a:pt x="460" y="6678"/>
                    </a:moveTo>
                    <a:cubicBezTo>
                      <a:pt x="404" y="6772"/>
                      <a:pt x="353" y="6865"/>
                      <a:pt x="305" y="6958"/>
                    </a:cubicBezTo>
                    <a:cubicBezTo>
                      <a:pt x="336" y="7044"/>
                      <a:pt x="370" y="7127"/>
                      <a:pt x="404" y="7214"/>
                    </a:cubicBezTo>
                    <a:cubicBezTo>
                      <a:pt x="409" y="7193"/>
                      <a:pt x="412" y="7175"/>
                      <a:pt x="415" y="7159"/>
                    </a:cubicBezTo>
                    <a:cubicBezTo>
                      <a:pt x="450" y="6996"/>
                      <a:pt x="453" y="6837"/>
                      <a:pt x="460" y="6678"/>
                    </a:cubicBezTo>
                    <a:close/>
                    <a:moveTo>
                      <a:pt x="1462" y="6378"/>
                    </a:moveTo>
                    <a:cubicBezTo>
                      <a:pt x="1458" y="6378"/>
                      <a:pt x="1452" y="6381"/>
                      <a:pt x="1448" y="6381"/>
                    </a:cubicBezTo>
                    <a:cubicBezTo>
                      <a:pt x="1441" y="6384"/>
                      <a:pt x="1434" y="6388"/>
                      <a:pt x="1428" y="6388"/>
                    </a:cubicBezTo>
                    <a:cubicBezTo>
                      <a:pt x="1282" y="6637"/>
                      <a:pt x="1161" y="6899"/>
                      <a:pt x="1106" y="7183"/>
                    </a:cubicBezTo>
                    <a:cubicBezTo>
                      <a:pt x="1103" y="7186"/>
                      <a:pt x="1103" y="7190"/>
                      <a:pt x="1103" y="7196"/>
                    </a:cubicBezTo>
                    <a:lnTo>
                      <a:pt x="1106" y="7196"/>
                    </a:lnTo>
                    <a:cubicBezTo>
                      <a:pt x="1123" y="7214"/>
                      <a:pt x="1141" y="7231"/>
                      <a:pt x="1158" y="7248"/>
                    </a:cubicBezTo>
                    <a:cubicBezTo>
                      <a:pt x="1175" y="7141"/>
                      <a:pt x="1200" y="7038"/>
                      <a:pt x="1230" y="6931"/>
                    </a:cubicBezTo>
                    <a:cubicBezTo>
                      <a:pt x="1289" y="6737"/>
                      <a:pt x="1372" y="6558"/>
                      <a:pt x="1462" y="6378"/>
                    </a:cubicBezTo>
                    <a:close/>
                    <a:moveTo>
                      <a:pt x="8889" y="6022"/>
                    </a:moveTo>
                    <a:cubicBezTo>
                      <a:pt x="9006" y="6260"/>
                      <a:pt x="9052" y="6502"/>
                      <a:pt x="9065" y="6754"/>
                    </a:cubicBezTo>
                    <a:cubicBezTo>
                      <a:pt x="9072" y="6751"/>
                      <a:pt x="9076" y="6751"/>
                      <a:pt x="9082" y="6751"/>
                    </a:cubicBezTo>
                    <a:cubicBezTo>
                      <a:pt x="9089" y="6751"/>
                      <a:pt x="9100" y="6754"/>
                      <a:pt x="9106" y="6758"/>
                    </a:cubicBezTo>
                    <a:cubicBezTo>
                      <a:pt x="9269" y="6851"/>
                      <a:pt x="9411" y="6982"/>
                      <a:pt x="9545" y="7113"/>
                    </a:cubicBezTo>
                    <a:cubicBezTo>
                      <a:pt x="9666" y="7228"/>
                      <a:pt x="9780" y="7349"/>
                      <a:pt x="9884" y="7473"/>
                    </a:cubicBezTo>
                    <a:cubicBezTo>
                      <a:pt x="9991" y="7255"/>
                      <a:pt x="10084" y="7027"/>
                      <a:pt x="10160" y="6789"/>
                    </a:cubicBezTo>
                    <a:cubicBezTo>
                      <a:pt x="9839" y="6506"/>
                      <a:pt x="9459" y="6278"/>
                      <a:pt x="9062" y="6094"/>
                    </a:cubicBezTo>
                    <a:cubicBezTo>
                      <a:pt x="9006" y="6070"/>
                      <a:pt x="8948" y="6046"/>
                      <a:pt x="8889" y="6022"/>
                    </a:cubicBezTo>
                    <a:close/>
                    <a:moveTo>
                      <a:pt x="9093" y="6882"/>
                    </a:moveTo>
                    <a:lnTo>
                      <a:pt x="9093" y="6882"/>
                    </a:lnTo>
                    <a:cubicBezTo>
                      <a:pt x="9255" y="7076"/>
                      <a:pt x="9452" y="7221"/>
                      <a:pt x="9639" y="7393"/>
                    </a:cubicBezTo>
                    <a:cubicBezTo>
                      <a:pt x="9707" y="7459"/>
                      <a:pt x="9766" y="7528"/>
                      <a:pt x="9822" y="7601"/>
                    </a:cubicBezTo>
                    <a:cubicBezTo>
                      <a:pt x="9825" y="7590"/>
                      <a:pt x="9832" y="7577"/>
                      <a:pt x="9839" y="7566"/>
                    </a:cubicBezTo>
                    <a:lnTo>
                      <a:pt x="9835" y="7563"/>
                    </a:lnTo>
                    <a:cubicBezTo>
                      <a:pt x="9718" y="7428"/>
                      <a:pt x="9591" y="7300"/>
                      <a:pt x="9455" y="7183"/>
                    </a:cubicBezTo>
                    <a:cubicBezTo>
                      <a:pt x="9338" y="7076"/>
                      <a:pt x="9210" y="6986"/>
                      <a:pt x="9093" y="6882"/>
                    </a:cubicBezTo>
                    <a:close/>
                    <a:moveTo>
                      <a:pt x="2564" y="7034"/>
                    </a:moveTo>
                    <a:lnTo>
                      <a:pt x="2564" y="7034"/>
                    </a:lnTo>
                    <a:cubicBezTo>
                      <a:pt x="2574" y="7228"/>
                      <a:pt x="2606" y="7421"/>
                      <a:pt x="2636" y="7615"/>
                    </a:cubicBezTo>
                    <a:cubicBezTo>
                      <a:pt x="2612" y="7421"/>
                      <a:pt x="2588" y="7228"/>
                      <a:pt x="2564" y="7034"/>
                    </a:cubicBezTo>
                    <a:close/>
                    <a:moveTo>
                      <a:pt x="1908" y="4913"/>
                    </a:moveTo>
                    <a:cubicBezTo>
                      <a:pt x="1849" y="4944"/>
                      <a:pt x="1793" y="4978"/>
                      <a:pt x="1738" y="5017"/>
                    </a:cubicBezTo>
                    <a:cubicBezTo>
                      <a:pt x="1731" y="5020"/>
                      <a:pt x="1728" y="5024"/>
                      <a:pt x="1721" y="5027"/>
                    </a:cubicBezTo>
                    <a:cubicBezTo>
                      <a:pt x="1728" y="5045"/>
                      <a:pt x="1728" y="5065"/>
                      <a:pt x="1721" y="5082"/>
                    </a:cubicBezTo>
                    <a:cubicBezTo>
                      <a:pt x="1603" y="5314"/>
                      <a:pt x="1375" y="5476"/>
                      <a:pt x="1203" y="5667"/>
                    </a:cubicBezTo>
                    <a:cubicBezTo>
                      <a:pt x="1010" y="5880"/>
                      <a:pt x="833" y="6108"/>
                      <a:pt x="671" y="6346"/>
                    </a:cubicBezTo>
                    <a:cubicBezTo>
                      <a:pt x="643" y="6384"/>
                      <a:pt x="616" y="6426"/>
                      <a:pt x="591" y="6467"/>
                    </a:cubicBezTo>
                    <a:cubicBezTo>
                      <a:pt x="584" y="6506"/>
                      <a:pt x="584" y="6544"/>
                      <a:pt x="584" y="6582"/>
                    </a:cubicBezTo>
                    <a:cubicBezTo>
                      <a:pt x="578" y="6786"/>
                      <a:pt x="560" y="6986"/>
                      <a:pt x="516" y="7186"/>
                    </a:cubicBezTo>
                    <a:cubicBezTo>
                      <a:pt x="501" y="7245"/>
                      <a:pt x="487" y="7307"/>
                      <a:pt x="471" y="7366"/>
                    </a:cubicBezTo>
                    <a:cubicBezTo>
                      <a:pt x="616" y="7680"/>
                      <a:pt x="792" y="7977"/>
                      <a:pt x="992" y="8257"/>
                    </a:cubicBezTo>
                    <a:cubicBezTo>
                      <a:pt x="1010" y="8219"/>
                      <a:pt x="1030" y="8184"/>
                      <a:pt x="1058" y="8157"/>
                    </a:cubicBezTo>
                    <a:cubicBezTo>
                      <a:pt x="1061" y="8157"/>
                      <a:pt x="1061" y="8157"/>
                      <a:pt x="1064" y="8154"/>
                    </a:cubicBezTo>
                    <a:cubicBezTo>
                      <a:pt x="985" y="7877"/>
                      <a:pt x="951" y="7587"/>
                      <a:pt x="989" y="7287"/>
                    </a:cubicBezTo>
                    <a:cubicBezTo>
                      <a:pt x="1023" y="6996"/>
                      <a:pt x="1127" y="6730"/>
                      <a:pt x="1258" y="6475"/>
                    </a:cubicBezTo>
                    <a:lnTo>
                      <a:pt x="1258" y="6475"/>
                    </a:lnTo>
                    <a:cubicBezTo>
                      <a:pt x="1147" y="6544"/>
                      <a:pt x="1051" y="6633"/>
                      <a:pt x="964" y="6734"/>
                    </a:cubicBezTo>
                    <a:cubicBezTo>
                      <a:pt x="878" y="6837"/>
                      <a:pt x="809" y="6962"/>
                      <a:pt x="761" y="7089"/>
                    </a:cubicBezTo>
                    <a:cubicBezTo>
                      <a:pt x="740" y="7151"/>
                      <a:pt x="723" y="7214"/>
                      <a:pt x="709" y="7279"/>
                    </a:cubicBezTo>
                    <a:cubicBezTo>
                      <a:pt x="699" y="7349"/>
                      <a:pt x="678" y="7418"/>
                      <a:pt x="671" y="7490"/>
                    </a:cubicBezTo>
                    <a:cubicBezTo>
                      <a:pt x="671" y="7494"/>
                      <a:pt x="667" y="7497"/>
                      <a:pt x="664" y="7497"/>
                    </a:cubicBezTo>
                    <a:cubicBezTo>
                      <a:pt x="661" y="7497"/>
                      <a:pt x="661" y="7494"/>
                      <a:pt x="657" y="7490"/>
                    </a:cubicBezTo>
                    <a:cubicBezTo>
                      <a:pt x="647" y="7418"/>
                      <a:pt x="632" y="7355"/>
                      <a:pt x="643" y="7283"/>
                    </a:cubicBezTo>
                    <a:cubicBezTo>
                      <a:pt x="653" y="7210"/>
                      <a:pt x="671" y="7141"/>
                      <a:pt x="691" y="7072"/>
                    </a:cubicBezTo>
                    <a:cubicBezTo>
                      <a:pt x="736" y="6934"/>
                      <a:pt x="806" y="6802"/>
                      <a:pt x="895" y="6689"/>
                    </a:cubicBezTo>
                    <a:cubicBezTo>
                      <a:pt x="985" y="6571"/>
                      <a:pt x="1093" y="6471"/>
                      <a:pt x="1213" y="6392"/>
                    </a:cubicBezTo>
                    <a:cubicBezTo>
                      <a:pt x="1258" y="6364"/>
                      <a:pt x="1300" y="6336"/>
                      <a:pt x="1345" y="6316"/>
                    </a:cubicBezTo>
                    <a:cubicBezTo>
                      <a:pt x="1417" y="6195"/>
                      <a:pt x="1490" y="6074"/>
                      <a:pt x="1562" y="5957"/>
                    </a:cubicBezTo>
                    <a:cubicBezTo>
                      <a:pt x="1569" y="5946"/>
                      <a:pt x="1576" y="5939"/>
                      <a:pt x="1579" y="5928"/>
                    </a:cubicBezTo>
                    <a:cubicBezTo>
                      <a:pt x="1579" y="5898"/>
                      <a:pt x="1579" y="5870"/>
                      <a:pt x="1593" y="5842"/>
                    </a:cubicBezTo>
                    <a:cubicBezTo>
                      <a:pt x="1600" y="5832"/>
                      <a:pt x="1607" y="5828"/>
                      <a:pt x="1617" y="5828"/>
                    </a:cubicBezTo>
                    <a:cubicBezTo>
                      <a:pt x="1624" y="5828"/>
                      <a:pt x="1631" y="5832"/>
                      <a:pt x="1638" y="5836"/>
                    </a:cubicBezTo>
                    <a:cubicBezTo>
                      <a:pt x="1735" y="5683"/>
                      <a:pt x="1828" y="5531"/>
                      <a:pt x="1925" y="5380"/>
                    </a:cubicBezTo>
                    <a:cubicBezTo>
                      <a:pt x="1932" y="5356"/>
                      <a:pt x="1938" y="5324"/>
                      <a:pt x="1949" y="5293"/>
                    </a:cubicBezTo>
                    <a:cubicBezTo>
                      <a:pt x="1976" y="5206"/>
                      <a:pt x="2011" y="5138"/>
                      <a:pt x="2056" y="5082"/>
                    </a:cubicBezTo>
                    <a:cubicBezTo>
                      <a:pt x="2046" y="5075"/>
                      <a:pt x="2039" y="5069"/>
                      <a:pt x="2032" y="5061"/>
                    </a:cubicBezTo>
                    <a:cubicBezTo>
                      <a:pt x="1987" y="5013"/>
                      <a:pt x="1946" y="4962"/>
                      <a:pt x="1908" y="4913"/>
                    </a:cubicBezTo>
                    <a:close/>
                    <a:moveTo>
                      <a:pt x="9072" y="7062"/>
                    </a:moveTo>
                    <a:lnTo>
                      <a:pt x="9072" y="7255"/>
                    </a:lnTo>
                    <a:cubicBezTo>
                      <a:pt x="9065" y="7666"/>
                      <a:pt x="9141" y="8060"/>
                      <a:pt x="9283" y="8433"/>
                    </a:cubicBezTo>
                    <a:cubicBezTo>
                      <a:pt x="9459" y="8205"/>
                      <a:pt x="9621" y="7967"/>
                      <a:pt x="9760" y="7714"/>
                    </a:cubicBezTo>
                    <a:cubicBezTo>
                      <a:pt x="9642" y="7556"/>
                      <a:pt x="9490" y="7428"/>
                      <a:pt x="9321" y="7293"/>
                    </a:cubicBezTo>
                    <a:cubicBezTo>
                      <a:pt x="9231" y="7224"/>
                      <a:pt x="9148" y="7145"/>
                      <a:pt x="9072" y="7062"/>
                    </a:cubicBezTo>
                    <a:close/>
                    <a:moveTo>
                      <a:pt x="1096" y="8257"/>
                    </a:moveTo>
                    <a:cubicBezTo>
                      <a:pt x="1082" y="8285"/>
                      <a:pt x="1068" y="8312"/>
                      <a:pt x="1058" y="8340"/>
                    </a:cubicBezTo>
                    <a:cubicBezTo>
                      <a:pt x="1103" y="8402"/>
                      <a:pt x="1147" y="8460"/>
                      <a:pt x="1196" y="8516"/>
                    </a:cubicBezTo>
                    <a:cubicBezTo>
                      <a:pt x="1158" y="8433"/>
                      <a:pt x="1127" y="8347"/>
                      <a:pt x="1096" y="8257"/>
                    </a:cubicBezTo>
                    <a:close/>
                    <a:moveTo>
                      <a:pt x="2364" y="5621"/>
                    </a:moveTo>
                    <a:cubicBezTo>
                      <a:pt x="2343" y="5621"/>
                      <a:pt x="2319" y="5621"/>
                      <a:pt x="2298" y="5625"/>
                    </a:cubicBezTo>
                    <a:cubicBezTo>
                      <a:pt x="2222" y="5628"/>
                      <a:pt x="2153" y="5632"/>
                      <a:pt x="2097" y="5632"/>
                    </a:cubicBezTo>
                    <a:cubicBezTo>
                      <a:pt x="1976" y="5818"/>
                      <a:pt x="1849" y="6001"/>
                      <a:pt x="1731" y="6185"/>
                    </a:cubicBezTo>
                    <a:cubicBezTo>
                      <a:pt x="1748" y="6239"/>
                      <a:pt x="1769" y="6292"/>
                      <a:pt x="1793" y="6340"/>
                    </a:cubicBezTo>
                    <a:cubicBezTo>
                      <a:pt x="1863" y="6499"/>
                      <a:pt x="1949" y="6651"/>
                      <a:pt x="2025" y="6802"/>
                    </a:cubicBezTo>
                    <a:cubicBezTo>
                      <a:pt x="2170" y="7086"/>
                      <a:pt x="2298" y="7390"/>
                      <a:pt x="2218" y="7714"/>
                    </a:cubicBezTo>
                    <a:cubicBezTo>
                      <a:pt x="2218" y="7725"/>
                      <a:pt x="2208" y="7728"/>
                      <a:pt x="2201" y="7728"/>
                    </a:cubicBezTo>
                    <a:cubicBezTo>
                      <a:pt x="2187" y="7728"/>
                      <a:pt x="2174" y="7718"/>
                      <a:pt x="2177" y="7701"/>
                    </a:cubicBezTo>
                    <a:cubicBezTo>
                      <a:pt x="2249" y="7349"/>
                      <a:pt x="2059" y="7027"/>
                      <a:pt x="1893" y="6730"/>
                    </a:cubicBezTo>
                    <a:cubicBezTo>
                      <a:pt x="1811" y="6585"/>
                      <a:pt x="1731" y="6440"/>
                      <a:pt x="1669" y="6284"/>
                    </a:cubicBezTo>
                    <a:cubicBezTo>
                      <a:pt x="1614" y="6375"/>
                      <a:pt x="1562" y="6464"/>
                      <a:pt x="1514" y="6558"/>
                    </a:cubicBezTo>
                    <a:cubicBezTo>
                      <a:pt x="1424" y="6737"/>
                      <a:pt x="1348" y="6931"/>
                      <a:pt x="1296" y="7127"/>
                    </a:cubicBezTo>
                    <a:cubicBezTo>
                      <a:pt x="1420" y="7331"/>
                      <a:pt x="1541" y="7539"/>
                      <a:pt x="1662" y="7746"/>
                    </a:cubicBezTo>
                    <a:cubicBezTo>
                      <a:pt x="1787" y="7956"/>
                      <a:pt x="1918" y="8167"/>
                      <a:pt x="2025" y="8388"/>
                    </a:cubicBezTo>
                    <a:cubicBezTo>
                      <a:pt x="2032" y="8398"/>
                      <a:pt x="2025" y="8406"/>
                      <a:pt x="2015" y="8406"/>
                    </a:cubicBezTo>
                    <a:cubicBezTo>
                      <a:pt x="2011" y="8406"/>
                      <a:pt x="2008" y="8406"/>
                      <a:pt x="2005" y="8402"/>
                    </a:cubicBezTo>
                    <a:cubicBezTo>
                      <a:pt x="1859" y="8202"/>
                      <a:pt x="1731" y="7991"/>
                      <a:pt x="1600" y="7781"/>
                    </a:cubicBezTo>
                    <a:cubicBezTo>
                      <a:pt x="1490" y="7604"/>
                      <a:pt x="1379" y="7432"/>
                      <a:pt x="1268" y="7255"/>
                    </a:cubicBezTo>
                    <a:cubicBezTo>
                      <a:pt x="1262" y="7287"/>
                      <a:pt x="1258" y="7317"/>
                      <a:pt x="1254" y="7349"/>
                    </a:cubicBezTo>
                    <a:cubicBezTo>
                      <a:pt x="1638" y="7773"/>
                      <a:pt x="1887" y="8312"/>
                      <a:pt x="1966" y="8886"/>
                    </a:cubicBezTo>
                    <a:cubicBezTo>
                      <a:pt x="1970" y="8903"/>
                      <a:pt x="1956" y="8913"/>
                      <a:pt x="1942" y="8913"/>
                    </a:cubicBezTo>
                    <a:cubicBezTo>
                      <a:pt x="1932" y="8913"/>
                      <a:pt x="1925" y="8907"/>
                      <a:pt x="1925" y="8896"/>
                    </a:cubicBezTo>
                    <a:cubicBezTo>
                      <a:pt x="1831" y="8368"/>
                      <a:pt x="1590" y="7873"/>
                      <a:pt x="1244" y="7466"/>
                    </a:cubicBezTo>
                    <a:lnTo>
                      <a:pt x="1244" y="7466"/>
                    </a:lnTo>
                    <a:cubicBezTo>
                      <a:pt x="1234" y="7642"/>
                      <a:pt x="1251" y="7818"/>
                      <a:pt x="1310" y="7995"/>
                    </a:cubicBezTo>
                    <a:cubicBezTo>
                      <a:pt x="1448" y="8416"/>
                      <a:pt x="1766" y="8737"/>
                      <a:pt x="2042" y="9069"/>
                    </a:cubicBezTo>
                    <a:cubicBezTo>
                      <a:pt x="2049" y="9076"/>
                      <a:pt x="2046" y="9086"/>
                      <a:pt x="2035" y="9086"/>
                    </a:cubicBezTo>
                    <a:cubicBezTo>
                      <a:pt x="2035" y="9086"/>
                      <a:pt x="2032" y="9086"/>
                      <a:pt x="2032" y="9082"/>
                    </a:cubicBezTo>
                    <a:cubicBezTo>
                      <a:pt x="1721" y="8803"/>
                      <a:pt x="1420" y="8485"/>
                      <a:pt x="1254" y="8095"/>
                    </a:cubicBezTo>
                    <a:cubicBezTo>
                      <a:pt x="1155" y="7856"/>
                      <a:pt x="1127" y="7607"/>
                      <a:pt x="1147" y="7359"/>
                    </a:cubicBezTo>
                    <a:cubicBezTo>
                      <a:pt x="1127" y="7338"/>
                      <a:pt x="1109" y="7317"/>
                      <a:pt x="1088" y="7296"/>
                    </a:cubicBezTo>
                    <a:lnTo>
                      <a:pt x="1088" y="7296"/>
                    </a:lnTo>
                    <a:cubicBezTo>
                      <a:pt x="1023" y="7791"/>
                      <a:pt x="1158" y="8274"/>
                      <a:pt x="1379" y="8727"/>
                    </a:cubicBezTo>
                    <a:cubicBezTo>
                      <a:pt x="1673" y="9045"/>
                      <a:pt x="2008" y="9328"/>
                      <a:pt x="2370" y="9566"/>
                    </a:cubicBezTo>
                    <a:cubicBezTo>
                      <a:pt x="2373" y="9476"/>
                      <a:pt x="2381" y="9387"/>
                      <a:pt x="2398" y="9297"/>
                    </a:cubicBezTo>
                    <a:cubicBezTo>
                      <a:pt x="2443" y="9062"/>
                      <a:pt x="2529" y="8841"/>
                      <a:pt x="2574" y="8606"/>
                    </a:cubicBezTo>
                    <a:cubicBezTo>
                      <a:pt x="2630" y="8333"/>
                      <a:pt x="2601" y="8063"/>
                      <a:pt x="2557" y="7794"/>
                    </a:cubicBezTo>
                    <a:cubicBezTo>
                      <a:pt x="2485" y="7359"/>
                      <a:pt x="2391" y="6941"/>
                      <a:pt x="2488" y="6502"/>
                    </a:cubicBezTo>
                    <a:cubicBezTo>
                      <a:pt x="2491" y="6502"/>
                      <a:pt x="2491" y="6499"/>
                      <a:pt x="2491" y="6499"/>
                    </a:cubicBezTo>
                    <a:cubicBezTo>
                      <a:pt x="2450" y="6205"/>
                      <a:pt x="2405" y="5911"/>
                      <a:pt x="2364" y="5621"/>
                    </a:cubicBezTo>
                    <a:close/>
                    <a:moveTo>
                      <a:pt x="2702" y="8146"/>
                    </a:moveTo>
                    <a:lnTo>
                      <a:pt x="2702" y="8146"/>
                    </a:lnTo>
                    <a:cubicBezTo>
                      <a:pt x="2709" y="8392"/>
                      <a:pt x="2678" y="8626"/>
                      <a:pt x="2606" y="8875"/>
                    </a:cubicBezTo>
                    <a:cubicBezTo>
                      <a:pt x="2536" y="9110"/>
                      <a:pt x="2456" y="9369"/>
                      <a:pt x="2453" y="9618"/>
                    </a:cubicBezTo>
                    <a:cubicBezTo>
                      <a:pt x="2595" y="9704"/>
                      <a:pt x="2737" y="9787"/>
                      <a:pt x="2885" y="9860"/>
                    </a:cubicBezTo>
                    <a:cubicBezTo>
                      <a:pt x="2829" y="9290"/>
                      <a:pt x="2771" y="8717"/>
                      <a:pt x="2702" y="8146"/>
                    </a:cubicBezTo>
                    <a:close/>
                    <a:moveTo>
                      <a:pt x="8398" y="5836"/>
                    </a:moveTo>
                    <a:cubicBezTo>
                      <a:pt x="8433" y="6147"/>
                      <a:pt x="8485" y="6454"/>
                      <a:pt x="8547" y="6761"/>
                    </a:cubicBezTo>
                    <a:cubicBezTo>
                      <a:pt x="8650" y="7248"/>
                      <a:pt x="8810" y="7714"/>
                      <a:pt x="8958" y="8188"/>
                    </a:cubicBezTo>
                    <a:cubicBezTo>
                      <a:pt x="8961" y="8195"/>
                      <a:pt x="8955" y="8202"/>
                      <a:pt x="8951" y="8202"/>
                    </a:cubicBezTo>
                    <a:cubicBezTo>
                      <a:pt x="8948" y="8202"/>
                      <a:pt x="8944" y="8198"/>
                      <a:pt x="8941" y="8195"/>
                    </a:cubicBezTo>
                    <a:cubicBezTo>
                      <a:pt x="8858" y="8022"/>
                      <a:pt x="8785" y="7843"/>
                      <a:pt x="8720" y="7656"/>
                    </a:cubicBezTo>
                    <a:lnTo>
                      <a:pt x="8720" y="7656"/>
                    </a:lnTo>
                    <a:cubicBezTo>
                      <a:pt x="8747" y="7929"/>
                      <a:pt x="8695" y="8202"/>
                      <a:pt x="8578" y="8471"/>
                    </a:cubicBezTo>
                    <a:cubicBezTo>
                      <a:pt x="8578" y="8475"/>
                      <a:pt x="8575" y="8478"/>
                      <a:pt x="8567" y="8478"/>
                    </a:cubicBezTo>
                    <a:cubicBezTo>
                      <a:pt x="8561" y="8478"/>
                      <a:pt x="8554" y="8471"/>
                      <a:pt x="8558" y="8460"/>
                    </a:cubicBezTo>
                    <a:cubicBezTo>
                      <a:pt x="8626" y="8160"/>
                      <a:pt x="8671" y="7829"/>
                      <a:pt x="8596" y="7524"/>
                    </a:cubicBezTo>
                    <a:cubicBezTo>
                      <a:pt x="8529" y="7252"/>
                      <a:pt x="8357" y="7034"/>
                      <a:pt x="8191" y="6813"/>
                    </a:cubicBezTo>
                    <a:cubicBezTo>
                      <a:pt x="8111" y="6706"/>
                      <a:pt x="8019" y="6582"/>
                      <a:pt x="7939" y="6443"/>
                    </a:cubicBezTo>
                    <a:lnTo>
                      <a:pt x="7939" y="6457"/>
                    </a:lnTo>
                    <a:cubicBezTo>
                      <a:pt x="7998" y="6730"/>
                      <a:pt x="8046" y="6996"/>
                      <a:pt x="8036" y="7279"/>
                    </a:cubicBezTo>
                    <a:cubicBezTo>
                      <a:pt x="8073" y="7352"/>
                      <a:pt x="8122" y="7421"/>
                      <a:pt x="8191" y="7476"/>
                    </a:cubicBezTo>
                    <a:cubicBezTo>
                      <a:pt x="8202" y="7483"/>
                      <a:pt x="8191" y="7497"/>
                      <a:pt x="8181" y="7497"/>
                    </a:cubicBezTo>
                    <a:cubicBezTo>
                      <a:pt x="8177" y="7497"/>
                      <a:pt x="8174" y="7497"/>
                      <a:pt x="8174" y="7494"/>
                    </a:cubicBezTo>
                    <a:cubicBezTo>
                      <a:pt x="8115" y="7449"/>
                      <a:pt x="8070" y="7400"/>
                      <a:pt x="8032" y="7341"/>
                    </a:cubicBezTo>
                    <a:cubicBezTo>
                      <a:pt x="8022" y="7483"/>
                      <a:pt x="7998" y="7631"/>
                      <a:pt x="7953" y="7784"/>
                    </a:cubicBezTo>
                    <a:cubicBezTo>
                      <a:pt x="7839" y="8164"/>
                      <a:pt x="7770" y="8613"/>
                      <a:pt x="7545" y="8945"/>
                    </a:cubicBezTo>
                    <a:cubicBezTo>
                      <a:pt x="7338" y="9248"/>
                      <a:pt x="6965" y="9369"/>
                      <a:pt x="6613" y="9445"/>
                    </a:cubicBezTo>
                    <a:cubicBezTo>
                      <a:pt x="6502" y="9466"/>
                      <a:pt x="6391" y="9476"/>
                      <a:pt x="6284" y="9476"/>
                    </a:cubicBezTo>
                    <a:lnTo>
                      <a:pt x="6236" y="9476"/>
                    </a:lnTo>
                    <a:cubicBezTo>
                      <a:pt x="6236" y="9484"/>
                      <a:pt x="6236" y="9487"/>
                      <a:pt x="6233" y="9493"/>
                    </a:cubicBezTo>
                    <a:cubicBezTo>
                      <a:pt x="6270" y="9756"/>
                      <a:pt x="6305" y="10019"/>
                      <a:pt x="6340" y="10281"/>
                    </a:cubicBezTo>
                    <a:cubicBezTo>
                      <a:pt x="7490" y="10026"/>
                      <a:pt x="8499" y="9383"/>
                      <a:pt x="9224" y="8502"/>
                    </a:cubicBezTo>
                    <a:cubicBezTo>
                      <a:pt x="9100" y="8219"/>
                      <a:pt x="9020" y="7912"/>
                      <a:pt x="8985" y="7601"/>
                    </a:cubicBezTo>
                    <a:cubicBezTo>
                      <a:pt x="8961" y="7383"/>
                      <a:pt x="8975" y="7165"/>
                      <a:pt x="8975" y="6944"/>
                    </a:cubicBezTo>
                    <a:cubicBezTo>
                      <a:pt x="8741" y="6644"/>
                      <a:pt x="8599" y="6284"/>
                      <a:pt x="8564" y="5895"/>
                    </a:cubicBezTo>
                    <a:cubicBezTo>
                      <a:pt x="8509" y="5877"/>
                      <a:pt x="8454" y="5856"/>
                      <a:pt x="8398" y="5836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29"/>
              <p:cNvSpPr/>
              <p:nvPr/>
            </p:nvSpPr>
            <p:spPr>
              <a:xfrm>
                <a:off x="4201033" y="1306702"/>
                <a:ext cx="78553" cy="65018"/>
              </a:xfrm>
              <a:custGeom>
                <a:avLst/>
                <a:gdLst/>
                <a:ahLst/>
                <a:cxnLst/>
                <a:rect l="l" t="t" r="r" b="b"/>
                <a:pathLst>
                  <a:path w="1817" h="1504" extrusionOk="0">
                    <a:moveTo>
                      <a:pt x="1402" y="1"/>
                    </a:moveTo>
                    <a:cubicBezTo>
                      <a:pt x="1396" y="36"/>
                      <a:pt x="1389" y="77"/>
                      <a:pt x="1389" y="118"/>
                    </a:cubicBezTo>
                    <a:cubicBezTo>
                      <a:pt x="1413" y="90"/>
                      <a:pt x="1434" y="60"/>
                      <a:pt x="1455" y="32"/>
                    </a:cubicBezTo>
                    <a:cubicBezTo>
                      <a:pt x="1437" y="21"/>
                      <a:pt x="1420" y="12"/>
                      <a:pt x="1402" y="1"/>
                    </a:cubicBezTo>
                    <a:close/>
                    <a:moveTo>
                      <a:pt x="1527" y="77"/>
                    </a:moveTo>
                    <a:cubicBezTo>
                      <a:pt x="1482" y="149"/>
                      <a:pt x="1423" y="222"/>
                      <a:pt x="1351" y="288"/>
                    </a:cubicBezTo>
                    <a:cubicBezTo>
                      <a:pt x="1285" y="343"/>
                      <a:pt x="1220" y="401"/>
                      <a:pt x="1154" y="457"/>
                    </a:cubicBezTo>
                    <a:cubicBezTo>
                      <a:pt x="1244" y="398"/>
                      <a:pt x="1340" y="339"/>
                      <a:pt x="1440" y="281"/>
                    </a:cubicBezTo>
                    <a:lnTo>
                      <a:pt x="1451" y="281"/>
                    </a:lnTo>
                    <a:cubicBezTo>
                      <a:pt x="1465" y="281"/>
                      <a:pt x="1479" y="277"/>
                      <a:pt x="1485" y="264"/>
                    </a:cubicBezTo>
                    <a:cubicBezTo>
                      <a:pt x="1485" y="260"/>
                      <a:pt x="1489" y="253"/>
                      <a:pt x="1489" y="249"/>
                    </a:cubicBezTo>
                    <a:cubicBezTo>
                      <a:pt x="1496" y="246"/>
                      <a:pt x="1499" y="243"/>
                      <a:pt x="1506" y="240"/>
                    </a:cubicBezTo>
                    <a:cubicBezTo>
                      <a:pt x="1579" y="267"/>
                      <a:pt x="1659" y="274"/>
                      <a:pt x="1738" y="274"/>
                    </a:cubicBezTo>
                    <a:lnTo>
                      <a:pt x="1817" y="274"/>
                    </a:lnTo>
                    <a:cubicBezTo>
                      <a:pt x="1724" y="205"/>
                      <a:pt x="1627" y="139"/>
                      <a:pt x="1527" y="77"/>
                    </a:cubicBezTo>
                    <a:close/>
                    <a:moveTo>
                      <a:pt x="1313" y="198"/>
                    </a:moveTo>
                    <a:lnTo>
                      <a:pt x="1313" y="198"/>
                    </a:lnTo>
                    <a:cubicBezTo>
                      <a:pt x="1109" y="312"/>
                      <a:pt x="902" y="426"/>
                      <a:pt x="715" y="567"/>
                    </a:cubicBezTo>
                    <a:cubicBezTo>
                      <a:pt x="453" y="768"/>
                      <a:pt x="235" y="1016"/>
                      <a:pt x="45" y="1286"/>
                    </a:cubicBezTo>
                    <a:cubicBezTo>
                      <a:pt x="31" y="1307"/>
                      <a:pt x="18" y="1327"/>
                      <a:pt x="0" y="1348"/>
                    </a:cubicBezTo>
                    <a:cubicBezTo>
                      <a:pt x="18" y="1400"/>
                      <a:pt x="34" y="1452"/>
                      <a:pt x="52" y="1504"/>
                    </a:cubicBezTo>
                    <a:cubicBezTo>
                      <a:pt x="104" y="1417"/>
                      <a:pt x="170" y="1338"/>
                      <a:pt x="221" y="1265"/>
                    </a:cubicBezTo>
                    <a:cubicBezTo>
                      <a:pt x="325" y="1123"/>
                      <a:pt x="436" y="989"/>
                      <a:pt x="553" y="861"/>
                    </a:cubicBezTo>
                    <a:cubicBezTo>
                      <a:pt x="674" y="730"/>
                      <a:pt x="805" y="605"/>
                      <a:pt x="943" y="492"/>
                    </a:cubicBezTo>
                    <a:cubicBezTo>
                      <a:pt x="1064" y="391"/>
                      <a:pt x="1195" y="302"/>
                      <a:pt x="1313" y="198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29"/>
              <p:cNvSpPr/>
              <p:nvPr/>
            </p:nvSpPr>
            <p:spPr>
              <a:xfrm>
                <a:off x="4257493" y="1511315"/>
                <a:ext cx="105747" cy="130684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3023" extrusionOk="0">
                    <a:moveTo>
                      <a:pt x="190" y="52"/>
                    </a:moveTo>
                    <a:lnTo>
                      <a:pt x="190" y="153"/>
                    </a:lnTo>
                    <a:lnTo>
                      <a:pt x="190" y="204"/>
                    </a:lnTo>
                    <a:cubicBezTo>
                      <a:pt x="308" y="253"/>
                      <a:pt x="428" y="298"/>
                      <a:pt x="549" y="343"/>
                    </a:cubicBezTo>
                    <a:cubicBezTo>
                      <a:pt x="542" y="290"/>
                      <a:pt x="539" y="236"/>
                      <a:pt x="532" y="180"/>
                    </a:cubicBezTo>
                    <a:cubicBezTo>
                      <a:pt x="418" y="139"/>
                      <a:pt x="304" y="97"/>
                      <a:pt x="190" y="52"/>
                    </a:cubicBezTo>
                    <a:close/>
                    <a:moveTo>
                      <a:pt x="0" y="0"/>
                    </a:moveTo>
                    <a:lnTo>
                      <a:pt x="0" y="0"/>
                    </a:lnTo>
                    <a:cubicBezTo>
                      <a:pt x="10" y="49"/>
                      <a:pt x="18" y="100"/>
                      <a:pt x="24" y="153"/>
                    </a:cubicBezTo>
                    <a:cubicBezTo>
                      <a:pt x="28" y="145"/>
                      <a:pt x="28" y="139"/>
                      <a:pt x="28" y="132"/>
                    </a:cubicBezTo>
                    <a:cubicBezTo>
                      <a:pt x="31" y="132"/>
                      <a:pt x="38" y="135"/>
                      <a:pt x="45" y="139"/>
                    </a:cubicBezTo>
                    <a:cubicBezTo>
                      <a:pt x="38" y="149"/>
                      <a:pt x="31" y="163"/>
                      <a:pt x="28" y="173"/>
                    </a:cubicBezTo>
                    <a:cubicBezTo>
                      <a:pt x="34" y="228"/>
                      <a:pt x="45" y="284"/>
                      <a:pt x="52" y="339"/>
                    </a:cubicBezTo>
                    <a:cubicBezTo>
                      <a:pt x="69" y="432"/>
                      <a:pt x="86" y="522"/>
                      <a:pt x="104" y="609"/>
                    </a:cubicBezTo>
                    <a:cubicBezTo>
                      <a:pt x="100" y="473"/>
                      <a:pt x="96" y="339"/>
                      <a:pt x="93" y="204"/>
                    </a:cubicBezTo>
                    <a:cubicBezTo>
                      <a:pt x="93" y="142"/>
                      <a:pt x="93" y="76"/>
                      <a:pt x="90" y="11"/>
                    </a:cubicBezTo>
                    <a:cubicBezTo>
                      <a:pt x="62" y="11"/>
                      <a:pt x="31" y="4"/>
                      <a:pt x="0" y="0"/>
                    </a:cubicBezTo>
                    <a:close/>
                    <a:moveTo>
                      <a:pt x="1033" y="381"/>
                    </a:moveTo>
                    <a:cubicBezTo>
                      <a:pt x="1040" y="387"/>
                      <a:pt x="1043" y="394"/>
                      <a:pt x="1050" y="405"/>
                    </a:cubicBezTo>
                    <a:cubicBezTo>
                      <a:pt x="1085" y="456"/>
                      <a:pt x="1116" y="512"/>
                      <a:pt x="1140" y="567"/>
                    </a:cubicBezTo>
                    <a:cubicBezTo>
                      <a:pt x="1199" y="591"/>
                      <a:pt x="1257" y="615"/>
                      <a:pt x="1313" y="639"/>
                    </a:cubicBezTo>
                    <a:cubicBezTo>
                      <a:pt x="1710" y="823"/>
                      <a:pt x="2090" y="1051"/>
                      <a:pt x="2411" y="1334"/>
                    </a:cubicBezTo>
                    <a:cubicBezTo>
                      <a:pt x="2422" y="1296"/>
                      <a:pt x="2435" y="1254"/>
                      <a:pt x="2446" y="1216"/>
                    </a:cubicBezTo>
                    <a:cubicBezTo>
                      <a:pt x="2249" y="1036"/>
                      <a:pt x="2028" y="881"/>
                      <a:pt x="1800" y="746"/>
                    </a:cubicBezTo>
                    <a:cubicBezTo>
                      <a:pt x="1555" y="605"/>
                      <a:pt x="1295" y="488"/>
                      <a:pt x="1033" y="381"/>
                    </a:cubicBezTo>
                    <a:close/>
                    <a:moveTo>
                      <a:pt x="635" y="221"/>
                    </a:moveTo>
                    <a:lnTo>
                      <a:pt x="635" y="221"/>
                    </a:lnTo>
                    <a:cubicBezTo>
                      <a:pt x="639" y="274"/>
                      <a:pt x="646" y="328"/>
                      <a:pt x="649" y="381"/>
                    </a:cubicBezTo>
                    <a:cubicBezTo>
                      <a:pt x="705" y="401"/>
                      <a:pt x="760" y="422"/>
                      <a:pt x="815" y="440"/>
                    </a:cubicBezTo>
                    <a:cubicBezTo>
                      <a:pt x="850" y="829"/>
                      <a:pt x="992" y="1189"/>
                      <a:pt x="1226" y="1489"/>
                    </a:cubicBezTo>
                    <a:cubicBezTo>
                      <a:pt x="1226" y="1414"/>
                      <a:pt x="1223" y="1334"/>
                      <a:pt x="1220" y="1258"/>
                    </a:cubicBezTo>
                    <a:cubicBezTo>
                      <a:pt x="1075" y="1023"/>
                      <a:pt x="988" y="764"/>
                      <a:pt x="957" y="494"/>
                    </a:cubicBezTo>
                    <a:lnTo>
                      <a:pt x="957" y="494"/>
                    </a:lnTo>
                    <a:cubicBezTo>
                      <a:pt x="964" y="498"/>
                      <a:pt x="971" y="498"/>
                      <a:pt x="974" y="502"/>
                    </a:cubicBezTo>
                    <a:cubicBezTo>
                      <a:pt x="967" y="488"/>
                      <a:pt x="960" y="473"/>
                      <a:pt x="950" y="464"/>
                    </a:cubicBezTo>
                    <a:cubicBezTo>
                      <a:pt x="915" y="405"/>
                      <a:pt x="874" y="349"/>
                      <a:pt x="829" y="294"/>
                    </a:cubicBezTo>
                    <a:lnTo>
                      <a:pt x="829" y="298"/>
                    </a:lnTo>
                    <a:cubicBezTo>
                      <a:pt x="764" y="270"/>
                      <a:pt x="697" y="245"/>
                      <a:pt x="635" y="221"/>
                    </a:cubicBezTo>
                    <a:close/>
                    <a:moveTo>
                      <a:pt x="1323" y="1410"/>
                    </a:moveTo>
                    <a:lnTo>
                      <a:pt x="1323" y="1607"/>
                    </a:lnTo>
                    <a:cubicBezTo>
                      <a:pt x="1399" y="1690"/>
                      <a:pt x="1482" y="1769"/>
                      <a:pt x="1572" y="1838"/>
                    </a:cubicBezTo>
                    <a:cubicBezTo>
                      <a:pt x="1741" y="1973"/>
                      <a:pt x="1893" y="2101"/>
                      <a:pt x="2011" y="2259"/>
                    </a:cubicBezTo>
                    <a:cubicBezTo>
                      <a:pt x="2031" y="2222"/>
                      <a:pt x="2052" y="2184"/>
                      <a:pt x="2073" y="2146"/>
                    </a:cubicBezTo>
                    <a:cubicBezTo>
                      <a:pt x="2017" y="2073"/>
                      <a:pt x="1958" y="2004"/>
                      <a:pt x="1890" y="1938"/>
                    </a:cubicBezTo>
                    <a:cubicBezTo>
                      <a:pt x="1703" y="1766"/>
                      <a:pt x="1506" y="1621"/>
                      <a:pt x="1344" y="1427"/>
                    </a:cubicBezTo>
                    <a:cubicBezTo>
                      <a:pt x="1337" y="1424"/>
                      <a:pt x="1330" y="1417"/>
                      <a:pt x="1323" y="1410"/>
                    </a:cubicBezTo>
                    <a:close/>
                    <a:moveTo>
                      <a:pt x="193" y="657"/>
                    </a:moveTo>
                    <a:cubicBezTo>
                      <a:pt x="193" y="730"/>
                      <a:pt x="193" y="798"/>
                      <a:pt x="190" y="871"/>
                    </a:cubicBezTo>
                    <a:lnTo>
                      <a:pt x="190" y="988"/>
                    </a:lnTo>
                    <a:cubicBezTo>
                      <a:pt x="270" y="1127"/>
                      <a:pt x="362" y="1251"/>
                      <a:pt x="442" y="1358"/>
                    </a:cubicBezTo>
                    <a:cubicBezTo>
                      <a:pt x="608" y="1579"/>
                      <a:pt x="780" y="1797"/>
                      <a:pt x="847" y="2069"/>
                    </a:cubicBezTo>
                    <a:cubicBezTo>
                      <a:pt x="922" y="2374"/>
                      <a:pt x="877" y="2705"/>
                      <a:pt x="809" y="3005"/>
                    </a:cubicBezTo>
                    <a:cubicBezTo>
                      <a:pt x="805" y="3016"/>
                      <a:pt x="812" y="3023"/>
                      <a:pt x="818" y="3023"/>
                    </a:cubicBezTo>
                    <a:cubicBezTo>
                      <a:pt x="826" y="3023"/>
                      <a:pt x="829" y="3020"/>
                      <a:pt x="829" y="3016"/>
                    </a:cubicBezTo>
                    <a:cubicBezTo>
                      <a:pt x="946" y="2747"/>
                      <a:pt x="998" y="2474"/>
                      <a:pt x="971" y="2201"/>
                    </a:cubicBezTo>
                    <a:cubicBezTo>
                      <a:pt x="909" y="2021"/>
                      <a:pt x="853" y="1838"/>
                      <a:pt x="805" y="1652"/>
                    </a:cubicBezTo>
                    <a:cubicBezTo>
                      <a:pt x="791" y="1624"/>
                      <a:pt x="774" y="1600"/>
                      <a:pt x="760" y="1572"/>
                    </a:cubicBezTo>
                    <a:cubicBezTo>
                      <a:pt x="622" y="1347"/>
                      <a:pt x="442" y="1154"/>
                      <a:pt x="311" y="926"/>
                    </a:cubicBezTo>
                    <a:cubicBezTo>
                      <a:pt x="259" y="837"/>
                      <a:pt x="221" y="746"/>
                      <a:pt x="193" y="657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29"/>
              <p:cNvSpPr/>
              <p:nvPr/>
            </p:nvSpPr>
            <p:spPr>
              <a:xfrm>
                <a:off x="4208209" y="1340638"/>
                <a:ext cx="115474" cy="55118"/>
              </a:xfrm>
              <a:custGeom>
                <a:avLst/>
                <a:gdLst/>
                <a:ahLst/>
                <a:cxnLst/>
                <a:rect l="l" t="t" r="r" b="b"/>
                <a:pathLst>
                  <a:path w="2671" h="1275" extrusionOk="0">
                    <a:moveTo>
                      <a:pt x="2252" y="0"/>
                    </a:moveTo>
                    <a:cubicBezTo>
                      <a:pt x="2215" y="27"/>
                      <a:pt x="2173" y="51"/>
                      <a:pt x="2132" y="76"/>
                    </a:cubicBezTo>
                    <a:cubicBezTo>
                      <a:pt x="2118" y="83"/>
                      <a:pt x="2104" y="86"/>
                      <a:pt x="2090" y="93"/>
                    </a:cubicBezTo>
                    <a:cubicBezTo>
                      <a:pt x="2083" y="86"/>
                      <a:pt x="2079" y="76"/>
                      <a:pt x="2073" y="66"/>
                    </a:cubicBezTo>
                    <a:cubicBezTo>
                      <a:pt x="2062" y="56"/>
                      <a:pt x="2052" y="51"/>
                      <a:pt x="2045" y="51"/>
                    </a:cubicBezTo>
                    <a:cubicBezTo>
                      <a:pt x="2017" y="51"/>
                      <a:pt x="1993" y="83"/>
                      <a:pt x="1997" y="110"/>
                    </a:cubicBezTo>
                    <a:cubicBezTo>
                      <a:pt x="2000" y="118"/>
                      <a:pt x="2007" y="124"/>
                      <a:pt x="2007" y="134"/>
                    </a:cubicBezTo>
                    <a:cubicBezTo>
                      <a:pt x="1890" y="187"/>
                      <a:pt x="1765" y="217"/>
                      <a:pt x="1638" y="235"/>
                    </a:cubicBezTo>
                    <a:cubicBezTo>
                      <a:pt x="1596" y="238"/>
                      <a:pt x="1551" y="242"/>
                      <a:pt x="1506" y="242"/>
                    </a:cubicBezTo>
                    <a:lnTo>
                      <a:pt x="1496" y="242"/>
                    </a:lnTo>
                    <a:cubicBezTo>
                      <a:pt x="1485" y="270"/>
                      <a:pt x="1478" y="297"/>
                      <a:pt x="1472" y="325"/>
                    </a:cubicBezTo>
                    <a:cubicBezTo>
                      <a:pt x="1464" y="342"/>
                      <a:pt x="1461" y="359"/>
                      <a:pt x="1458" y="376"/>
                    </a:cubicBezTo>
                    <a:cubicBezTo>
                      <a:pt x="1482" y="376"/>
                      <a:pt x="1506" y="373"/>
                      <a:pt x="1531" y="373"/>
                    </a:cubicBezTo>
                    <a:cubicBezTo>
                      <a:pt x="1713" y="359"/>
                      <a:pt x="1893" y="308"/>
                      <a:pt x="2059" y="228"/>
                    </a:cubicBezTo>
                    <a:cubicBezTo>
                      <a:pt x="2062" y="231"/>
                      <a:pt x="2065" y="235"/>
                      <a:pt x="2070" y="238"/>
                    </a:cubicBezTo>
                    <a:cubicBezTo>
                      <a:pt x="2100" y="214"/>
                      <a:pt x="2132" y="190"/>
                      <a:pt x="2159" y="163"/>
                    </a:cubicBezTo>
                    <a:cubicBezTo>
                      <a:pt x="2152" y="139"/>
                      <a:pt x="2162" y="114"/>
                      <a:pt x="2190" y="104"/>
                    </a:cubicBezTo>
                    <a:cubicBezTo>
                      <a:pt x="2201" y="104"/>
                      <a:pt x="2207" y="100"/>
                      <a:pt x="2218" y="100"/>
                    </a:cubicBezTo>
                    <a:lnTo>
                      <a:pt x="2228" y="100"/>
                    </a:lnTo>
                    <a:lnTo>
                      <a:pt x="2290" y="38"/>
                    </a:lnTo>
                    <a:cubicBezTo>
                      <a:pt x="2277" y="24"/>
                      <a:pt x="2266" y="14"/>
                      <a:pt x="2252" y="0"/>
                    </a:cubicBezTo>
                    <a:close/>
                    <a:moveTo>
                      <a:pt x="2190" y="228"/>
                    </a:moveTo>
                    <a:cubicBezTo>
                      <a:pt x="2166" y="249"/>
                      <a:pt x="2142" y="270"/>
                      <a:pt x="2118" y="290"/>
                    </a:cubicBezTo>
                    <a:cubicBezTo>
                      <a:pt x="2152" y="325"/>
                      <a:pt x="2194" y="356"/>
                      <a:pt x="2231" y="380"/>
                    </a:cubicBezTo>
                    <a:cubicBezTo>
                      <a:pt x="2328" y="439"/>
                      <a:pt x="2446" y="477"/>
                      <a:pt x="2560" y="477"/>
                    </a:cubicBezTo>
                    <a:lnTo>
                      <a:pt x="2577" y="477"/>
                    </a:lnTo>
                    <a:cubicBezTo>
                      <a:pt x="2608" y="473"/>
                      <a:pt x="2639" y="470"/>
                      <a:pt x="2671" y="466"/>
                    </a:cubicBezTo>
                    <a:cubicBezTo>
                      <a:pt x="2653" y="442"/>
                      <a:pt x="2632" y="421"/>
                      <a:pt x="2615" y="397"/>
                    </a:cubicBezTo>
                    <a:lnTo>
                      <a:pt x="2570" y="397"/>
                    </a:lnTo>
                    <a:cubicBezTo>
                      <a:pt x="2463" y="397"/>
                      <a:pt x="2363" y="359"/>
                      <a:pt x="2277" y="300"/>
                    </a:cubicBezTo>
                    <a:cubicBezTo>
                      <a:pt x="2245" y="279"/>
                      <a:pt x="2215" y="255"/>
                      <a:pt x="2190" y="228"/>
                    </a:cubicBezTo>
                    <a:close/>
                    <a:moveTo>
                      <a:pt x="1250" y="235"/>
                    </a:moveTo>
                    <a:cubicBezTo>
                      <a:pt x="1192" y="235"/>
                      <a:pt x="1133" y="238"/>
                      <a:pt x="1078" y="249"/>
                    </a:cubicBezTo>
                    <a:cubicBezTo>
                      <a:pt x="743" y="304"/>
                      <a:pt x="474" y="598"/>
                      <a:pt x="238" y="818"/>
                    </a:cubicBezTo>
                    <a:cubicBezTo>
                      <a:pt x="163" y="895"/>
                      <a:pt x="80" y="971"/>
                      <a:pt x="0" y="1050"/>
                    </a:cubicBezTo>
                    <a:cubicBezTo>
                      <a:pt x="21" y="1126"/>
                      <a:pt x="38" y="1199"/>
                      <a:pt x="48" y="1274"/>
                    </a:cubicBezTo>
                    <a:cubicBezTo>
                      <a:pt x="163" y="1147"/>
                      <a:pt x="280" y="1019"/>
                      <a:pt x="401" y="898"/>
                    </a:cubicBezTo>
                    <a:cubicBezTo>
                      <a:pt x="552" y="750"/>
                      <a:pt x="708" y="587"/>
                      <a:pt x="888" y="477"/>
                    </a:cubicBezTo>
                    <a:cubicBezTo>
                      <a:pt x="1043" y="383"/>
                      <a:pt x="1206" y="380"/>
                      <a:pt x="1371" y="376"/>
                    </a:cubicBezTo>
                    <a:cubicBezTo>
                      <a:pt x="1381" y="349"/>
                      <a:pt x="1396" y="318"/>
                      <a:pt x="1406" y="290"/>
                    </a:cubicBezTo>
                    <a:cubicBezTo>
                      <a:pt x="1413" y="273"/>
                      <a:pt x="1416" y="255"/>
                      <a:pt x="1423" y="238"/>
                    </a:cubicBezTo>
                    <a:lnTo>
                      <a:pt x="1378" y="238"/>
                    </a:lnTo>
                    <a:cubicBezTo>
                      <a:pt x="1337" y="235"/>
                      <a:pt x="1292" y="235"/>
                      <a:pt x="1250" y="23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29"/>
              <p:cNvSpPr/>
              <p:nvPr/>
            </p:nvSpPr>
            <p:spPr>
              <a:xfrm>
                <a:off x="4137266" y="1327020"/>
                <a:ext cx="45264" cy="30391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703" extrusionOk="0">
                    <a:moveTo>
                      <a:pt x="957" y="70"/>
                    </a:moveTo>
                    <a:lnTo>
                      <a:pt x="957" y="70"/>
                    </a:lnTo>
                    <a:cubicBezTo>
                      <a:pt x="961" y="125"/>
                      <a:pt x="970" y="177"/>
                      <a:pt x="991" y="221"/>
                    </a:cubicBezTo>
                    <a:cubicBezTo>
                      <a:pt x="1012" y="201"/>
                      <a:pt x="1029" y="180"/>
                      <a:pt x="1047" y="156"/>
                    </a:cubicBezTo>
                    <a:cubicBezTo>
                      <a:pt x="1019" y="122"/>
                      <a:pt x="988" y="94"/>
                      <a:pt x="957" y="70"/>
                    </a:cubicBezTo>
                    <a:close/>
                    <a:moveTo>
                      <a:pt x="345" y="1"/>
                    </a:moveTo>
                    <a:cubicBezTo>
                      <a:pt x="200" y="60"/>
                      <a:pt x="83" y="153"/>
                      <a:pt x="0" y="277"/>
                    </a:cubicBezTo>
                    <a:cubicBezTo>
                      <a:pt x="4" y="298"/>
                      <a:pt x="10" y="315"/>
                      <a:pt x="14" y="332"/>
                    </a:cubicBezTo>
                    <a:cubicBezTo>
                      <a:pt x="100" y="391"/>
                      <a:pt x="156" y="495"/>
                      <a:pt x="131" y="643"/>
                    </a:cubicBezTo>
                    <a:cubicBezTo>
                      <a:pt x="141" y="664"/>
                      <a:pt x="152" y="685"/>
                      <a:pt x="166" y="702"/>
                    </a:cubicBezTo>
                    <a:cubicBezTo>
                      <a:pt x="318" y="585"/>
                      <a:pt x="328" y="280"/>
                      <a:pt x="345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29"/>
              <p:cNvSpPr/>
              <p:nvPr/>
            </p:nvSpPr>
            <p:spPr>
              <a:xfrm>
                <a:off x="3922491" y="1278645"/>
                <a:ext cx="449748" cy="445658"/>
              </a:xfrm>
              <a:custGeom>
                <a:avLst/>
                <a:gdLst/>
                <a:ahLst/>
                <a:cxnLst/>
                <a:rect l="l" t="t" r="r" b="b"/>
                <a:pathLst>
                  <a:path w="10403" h="10309" extrusionOk="0">
                    <a:moveTo>
                      <a:pt x="6467" y="84"/>
                    </a:moveTo>
                    <a:cubicBezTo>
                      <a:pt x="6512" y="170"/>
                      <a:pt x="6564" y="256"/>
                      <a:pt x="6633" y="329"/>
                    </a:cubicBezTo>
                    <a:cubicBezTo>
                      <a:pt x="6637" y="332"/>
                      <a:pt x="6640" y="336"/>
                      <a:pt x="6647" y="339"/>
                    </a:cubicBezTo>
                    <a:cubicBezTo>
                      <a:pt x="6692" y="360"/>
                      <a:pt x="6737" y="370"/>
                      <a:pt x="6785" y="374"/>
                    </a:cubicBezTo>
                    <a:cubicBezTo>
                      <a:pt x="6792" y="353"/>
                      <a:pt x="6796" y="336"/>
                      <a:pt x="6799" y="318"/>
                    </a:cubicBezTo>
                    <a:cubicBezTo>
                      <a:pt x="6758" y="291"/>
                      <a:pt x="6719" y="256"/>
                      <a:pt x="6685" y="215"/>
                    </a:cubicBezTo>
                    <a:cubicBezTo>
                      <a:pt x="6657" y="187"/>
                      <a:pt x="6633" y="156"/>
                      <a:pt x="6613" y="122"/>
                    </a:cubicBezTo>
                    <a:cubicBezTo>
                      <a:pt x="6564" y="108"/>
                      <a:pt x="6516" y="93"/>
                      <a:pt x="6467" y="84"/>
                    </a:cubicBezTo>
                    <a:close/>
                    <a:moveTo>
                      <a:pt x="4339" y="1"/>
                    </a:moveTo>
                    <a:cubicBezTo>
                      <a:pt x="4284" y="7"/>
                      <a:pt x="4226" y="18"/>
                      <a:pt x="4170" y="31"/>
                    </a:cubicBezTo>
                    <a:cubicBezTo>
                      <a:pt x="4101" y="84"/>
                      <a:pt x="4015" y="117"/>
                      <a:pt x="3925" y="117"/>
                    </a:cubicBezTo>
                    <a:cubicBezTo>
                      <a:pt x="3897" y="117"/>
                      <a:pt x="3870" y="114"/>
                      <a:pt x="3842" y="108"/>
                    </a:cubicBezTo>
                    <a:cubicBezTo>
                      <a:pt x="3780" y="125"/>
                      <a:pt x="3714" y="142"/>
                      <a:pt x="3652" y="163"/>
                    </a:cubicBezTo>
                    <a:cubicBezTo>
                      <a:pt x="3673" y="211"/>
                      <a:pt x="3693" y="259"/>
                      <a:pt x="3711" y="308"/>
                    </a:cubicBezTo>
                    <a:cubicBezTo>
                      <a:pt x="3780" y="487"/>
                      <a:pt x="3842" y="685"/>
                      <a:pt x="3883" y="884"/>
                    </a:cubicBezTo>
                    <a:cubicBezTo>
                      <a:pt x="3980" y="705"/>
                      <a:pt x="4087" y="529"/>
                      <a:pt x="4208" y="366"/>
                    </a:cubicBezTo>
                    <a:cubicBezTo>
                      <a:pt x="4246" y="235"/>
                      <a:pt x="4294" y="114"/>
                      <a:pt x="4339" y="7"/>
                    </a:cubicBezTo>
                    <a:lnTo>
                      <a:pt x="4339" y="1"/>
                    </a:lnTo>
                    <a:close/>
                    <a:moveTo>
                      <a:pt x="7062" y="270"/>
                    </a:moveTo>
                    <a:cubicBezTo>
                      <a:pt x="7048" y="301"/>
                      <a:pt x="7030" y="332"/>
                      <a:pt x="7013" y="363"/>
                    </a:cubicBezTo>
                    <a:cubicBezTo>
                      <a:pt x="7006" y="377"/>
                      <a:pt x="6996" y="387"/>
                      <a:pt x="6989" y="401"/>
                    </a:cubicBezTo>
                    <a:cubicBezTo>
                      <a:pt x="6958" y="384"/>
                      <a:pt x="6923" y="377"/>
                      <a:pt x="6889" y="363"/>
                    </a:cubicBezTo>
                    <a:cubicBezTo>
                      <a:pt x="6885" y="370"/>
                      <a:pt x="6885" y="377"/>
                      <a:pt x="6882" y="384"/>
                    </a:cubicBezTo>
                    <a:cubicBezTo>
                      <a:pt x="6906" y="408"/>
                      <a:pt x="6906" y="449"/>
                      <a:pt x="6868" y="457"/>
                    </a:cubicBezTo>
                    <a:lnTo>
                      <a:pt x="6865" y="457"/>
                    </a:lnTo>
                    <a:cubicBezTo>
                      <a:pt x="6865" y="467"/>
                      <a:pt x="6861" y="477"/>
                      <a:pt x="6858" y="487"/>
                    </a:cubicBezTo>
                    <a:cubicBezTo>
                      <a:pt x="6879" y="498"/>
                      <a:pt x="6899" y="505"/>
                      <a:pt x="6920" y="508"/>
                    </a:cubicBezTo>
                    <a:cubicBezTo>
                      <a:pt x="6889" y="553"/>
                      <a:pt x="6858" y="598"/>
                      <a:pt x="6826" y="643"/>
                    </a:cubicBezTo>
                    <a:cubicBezTo>
                      <a:pt x="6823" y="646"/>
                      <a:pt x="6823" y="653"/>
                      <a:pt x="6823" y="661"/>
                    </a:cubicBezTo>
                    <a:cubicBezTo>
                      <a:pt x="6806" y="739"/>
                      <a:pt x="6788" y="822"/>
                      <a:pt x="6768" y="905"/>
                    </a:cubicBezTo>
                    <a:cubicBezTo>
                      <a:pt x="6903" y="733"/>
                      <a:pt x="7037" y="557"/>
                      <a:pt x="7141" y="363"/>
                    </a:cubicBezTo>
                    <a:cubicBezTo>
                      <a:pt x="7151" y="345"/>
                      <a:pt x="7158" y="329"/>
                      <a:pt x="7169" y="312"/>
                    </a:cubicBezTo>
                    <a:cubicBezTo>
                      <a:pt x="7134" y="297"/>
                      <a:pt x="7096" y="283"/>
                      <a:pt x="7062" y="270"/>
                    </a:cubicBezTo>
                    <a:close/>
                    <a:moveTo>
                      <a:pt x="6681" y="830"/>
                    </a:moveTo>
                    <a:cubicBezTo>
                      <a:pt x="6661" y="857"/>
                      <a:pt x="6640" y="884"/>
                      <a:pt x="6616" y="916"/>
                    </a:cubicBezTo>
                    <a:cubicBezTo>
                      <a:pt x="6630" y="937"/>
                      <a:pt x="6633" y="961"/>
                      <a:pt x="6630" y="985"/>
                    </a:cubicBezTo>
                    <a:cubicBezTo>
                      <a:pt x="6622" y="1029"/>
                      <a:pt x="6613" y="1075"/>
                      <a:pt x="6595" y="1120"/>
                    </a:cubicBezTo>
                    <a:cubicBezTo>
                      <a:pt x="6598" y="1117"/>
                      <a:pt x="6602" y="1112"/>
                      <a:pt x="6606" y="1106"/>
                    </a:cubicBezTo>
                    <a:cubicBezTo>
                      <a:pt x="6637" y="1016"/>
                      <a:pt x="6661" y="923"/>
                      <a:pt x="6681" y="830"/>
                    </a:cubicBezTo>
                    <a:close/>
                    <a:moveTo>
                      <a:pt x="1161" y="1859"/>
                    </a:moveTo>
                    <a:cubicBezTo>
                      <a:pt x="1158" y="1863"/>
                      <a:pt x="1158" y="1863"/>
                      <a:pt x="1155" y="1866"/>
                    </a:cubicBezTo>
                    <a:cubicBezTo>
                      <a:pt x="1158" y="1869"/>
                      <a:pt x="1158" y="1869"/>
                      <a:pt x="1161" y="1873"/>
                    </a:cubicBezTo>
                    <a:lnTo>
                      <a:pt x="1161" y="1866"/>
                    </a:lnTo>
                    <a:lnTo>
                      <a:pt x="1161" y="1859"/>
                    </a:lnTo>
                    <a:close/>
                    <a:moveTo>
                      <a:pt x="1296" y="1966"/>
                    </a:moveTo>
                    <a:lnTo>
                      <a:pt x="1296" y="2014"/>
                    </a:lnTo>
                    <a:cubicBezTo>
                      <a:pt x="1300" y="2018"/>
                      <a:pt x="1303" y="2021"/>
                      <a:pt x="1306" y="2024"/>
                    </a:cubicBezTo>
                    <a:cubicBezTo>
                      <a:pt x="1303" y="2004"/>
                      <a:pt x="1300" y="1987"/>
                      <a:pt x="1296" y="1966"/>
                    </a:cubicBezTo>
                    <a:close/>
                    <a:moveTo>
                      <a:pt x="1161" y="2029"/>
                    </a:moveTo>
                    <a:lnTo>
                      <a:pt x="1161" y="2032"/>
                    </a:lnTo>
                    <a:cubicBezTo>
                      <a:pt x="1161" y="2032"/>
                      <a:pt x="1161" y="2033"/>
                      <a:pt x="1161" y="2033"/>
                    </a:cubicBezTo>
                    <a:lnTo>
                      <a:pt x="1161" y="2033"/>
                    </a:lnTo>
                    <a:cubicBezTo>
                      <a:pt x="1161" y="2031"/>
                      <a:pt x="1161" y="2030"/>
                      <a:pt x="1161" y="2029"/>
                    </a:cubicBezTo>
                    <a:close/>
                    <a:moveTo>
                      <a:pt x="1161" y="2033"/>
                    </a:moveTo>
                    <a:cubicBezTo>
                      <a:pt x="1162" y="2039"/>
                      <a:pt x="1162" y="2047"/>
                      <a:pt x="1165" y="2053"/>
                    </a:cubicBezTo>
                    <a:cubicBezTo>
                      <a:pt x="1165" y="2045"/>
                      <a:pt x="1162" y="2039"/>
                      <a:pt x="1161" y="2033"/>
                    </a:cubicBezTo>
                    <a:close/>
                    <a:moveTo>
                      <a:pt x="9690" y="2498"/>
                    </a:moveTo>
                    <a:cubicBezTo>
                      <a:pt x="9680" y="2515"/>
                      <a:pt x="9669" y="2533"/>
                      <a:pt x="9656" y="2550"/>
                    </a:cubicBezTo>
                    <a:cubicBezTo>
                      <a:pt x="9663" y="2553"/>
                      <a:pt x="9669" y="2560"/>
                      <a:pt x="9677" y="2563"/>
                    </a:cubicBezTo>
                    <a:cubicBezTo>
                      <a:pt x="9707" y="2584"/>
                      <a:pt x="9736" y="2612"/>
                      <a:pt x="9766" y="2636"/>
                    </a:cubicBezTo>
                    <a:lnTo>
                      <a:pt x="9770" y="2636"/>
                    </a:lnTo>
                    <a:cubicBezTo>
                      <a:pt x="9742" y="2588"/>
                      <a:pt x="9718" y="2543"/>
                      <a:pt x="9690" y="2498"/>
                    </a:cubicBezTo>
                    <a:close/>
                    <a:moveTo>
                      <a:pt x="768" y="2415"/>
                    </a:moveTo>
                    <a:cubicBezTo>
                      <a:pt x="740" y="2460"/>
                      <a:pt x="712" y="2505"/>
                      <a:pt x="688" y="2550"/>
                    </a:cubicBezTo>
                    <a:lnTo>
                      <a:pt x="691" y="2553"/>
                    </a:lnTo>
                    <a:cubicBezTo>
                      <a:pt x="798" y="2588"/>
                      <a:pt x="906" y="2630"/>
                      <a:pt x="1013" y="2671"/>
                    </a:cubicBezTo>
                    <a:cubicBezTo>
                      <a:pt x="933" y="2581"/>
                      <a:pt x="854" y="2494"/>
                      <a:pt x="768" y="2415"/>
                    </a:cubicBezTo>
                    <a:close/>
                    <a:moveTo>
                      <a:pt x="9618" y="2612"/>
                    </a:moveTo>
                    <a:cubicBezTo>
                      <a:pt x="9586" y="2664"/>
                      <a:pt x="9556" y="2716"/>
                      <a:pt x="9528" y="2767"/>
                    </a:cubicBezTo>
                    <a:cubicBezTo>
                      <a:pt x="9556" y="2802"/>
                      <a:pt x="9583" y="2833"/>
                      <a:pt x="9615" y="2864"/>
                    </a:cubicBezTo>
                    <a:cubicBezTo>
                      <a:pt x="9615" y="2868"/>
                      <a:pt x="9618" y="2871"/>
                      <a:pt x="9621" y="2871"/>
                    </a:cubicBezTo>
                    <a:cubicBezTo>
                      <a:pt x="9653" y="2812"/>
                      <a:pt x="9690" y="2754"/>
                      <a:pt x="9728" y="2695"/>
                    </a:cubicBezTo>
                    <a:cubicBezTo>
                      <a:pt x="9694" y="2664"/>
                      <a:pt x="9656" y="2636"/>
                      <a:pt x="9618" y="2612"/>
                    </a:cubicBezTo>
                    <a:close/>
                    <a:moveTo>
                      <a:pt x="823" y="2698"/>
                    </a:moveTo>
                    <a:cubicBezTo>
                      <a:pt x="895" y="2781"/>
                      <a:pt x="961" y="2868"/>
                      <a:pt x="1030" y="2954"/>
                    </a:cubicBezTo>
                    <a:cubicBezTo>
                      <a:pt x="1127" y="2985"/>
                      <a:pt x="1220" y="3019"/>
                      <a:pt x="1313" y="3061"/>
                    </a:cubicBezTo>
                    <a:cubicBezTo>
                      <a:pt x="1348" y="3075"/>
                      <a:pt x="1379" y="3089"/>
                      <a:pt x="1413" y="3102"/>
                    </a:cubicBezTo>
                    <a:cubicBezTo>
                      <a:pt x="1358" y="3057"/>
                      <a:pt x="1310" y="3006"/>
                      <a:pt x="1262" y="2954"/>
                    </a:cubicBezTo>
                    <a:cubicBezTo>
                      <a:pt x="1227" y="2916"/>
                      <a:pt x="1196" y="2882"/>
                      <a:pt x="1165" y="2843"/>
                    </a:cubicBezTo>
                    <a:cubicBezTo>
                      <a:pt x="1051" y="2791"/>
                      <a:pt x="940" y="2746"/>
                      <a:pt x="823" y="2698"/>
                    </a:cubicBezTo>
                    <a:close/>
                    <a:moveTo>
                      <a:pt x="1179" y="3130"/>
                    </a:moveTo>
                    <a:lnTo>
                      <a:pt x="1179" y="3130"/>
                    </a:lnTo>
                    <a:cubicBezTo>
                      <a:pt x="1192" y="3144"/>
                      <a:pt x="1203" y="3158"/>
                      <a:pt x="1213" y="3168"/>
                    </a:cubicBezTo>
                    <a:cubicBezTo>
                      <a:pt x="1358" y="3324"/>
                      <a:pt x="1600" y="3542"/>
                      <a:pt x="1835" y="3542"/>
                    </a:cubicBezTo>
                    <a:cubicBezTo>
                      <a:pt x="1876" y="3542"/>
                      <a:pt x="1914" y="3537"/>
                      <a:pt x="1952" y="3524"/>
                    </a:cubicBezTo>
                    <a:cubicBezTo>
                      <a:pt x="1704" y="3410"/>
                      <a:pt x="1472" y="3251"/>
                      <a:pt x="1217" y="3148"/>
                    </a:cubicBezTo>
                    <a:cubicBezTo>
                      <a:pt x="1203" y="3140"/>
                      <a:pt x="1192" y="3137"/>
                      <a:pt x="1179" y="3130"/>
                    </a:cubicBezTo>
                    <a:close/>
                    <a:moveTo>
                      <a:pt x="9494" y="2833"/>
                    </a:moveTo>
                    <a:cubicBezTo>
                      <a:pt x="9372" y="3071"/>
                      <a:pt x="9300" y="3324"/>
                      <a:pt x="9324" y="3596"/>
                    </a:cubicBezTo>
                    <a:cubicBezTo>
                      <a:pt x="9338" y="3593"/>
                      <a:pt x="9352" y="3593"/>
                      <a:pt x="9366" y="3590"/>
                    </a:cubicBezTo>
                    <a:cubicBezTo>
                      <a:pt x="9369" y="3586"/>
                      <a:pt x="9376" y="3586"/>
                      <a:pt x="9383" y="3583"/>
                    </a:cubicBezTo>
                    <a:cubicBezTo>
                      <a:pt x="9404" y="3344"/>
                      <a:pt x="9479" y="3130"/>
                      <a:pt x="9586" y="2930"/>
                    </a:cubicBezTo>
                    <a:cubicBezTo>
                      <a:pt x="9583" y="2926"/>
                      <a:pt x="9576" y="2920"/>
                      <a:pt x="9570" y="2916"/>
                    </a:cubicBezTo>
                    <a:cubicBezTo>
                      <a:pt x="9542" y="2888"/>
                      <a:pt x="9518" y="2861"/>
                      <a:pt x="9494" y="2833"/>
                    </a:cubicBezTo>
                    <a:close/>
                    <a:moveTo>
                      <a:pt x="10101" y="3379"/>
                    </a:moveTo>
                    <a:cubicBezTo>
                      <a:pt x="10053" y="3479"/>
                      <a:pt x="10026" y="3590"/>
                      <a:pt x="10050" y="3707"/>
                    </a:cubicBezTo>
                    <a:cubicBezTo>
                      <a:pt x="10053" y="3711"/>
                      <a:pt x="10053" y="3711"/>
                      <a:pt x="10056" y="3711"/>
                    </a:cubicBezTo>
                    <a:cubicBezTo>
                      <a:pt x="10060" y="3711"/>
                      <a:pt x="10063" y="3711"/>
                      <a:pt x="10063" y="3707"/>
                    </a:cubicBezTo>
                    <a:cubicBezTo>
                      <a:pt x="10081" y="3631"/>
                      <a:pt x="10109" y="3558"/>
                      <a:pt x="10139" y="3486"/>
                    </a:cubicBezTo>
                    <a:cubicBezTo>
                      <a:pt x="10129" y="3451"/>
                      <a:pt x="10115" y="3413"/>
                      <a:pt x="10101" y="3379"/>
                    </a:cubicBezTo>
                    <a:close/>
                    <a:moveTo>
                      <a:pt x="9376" y="3714"/>
                    </a:moveTo>
                    <a:cubicBezTo>
                      <a:pt x="9366" y="3717"/>
                      <a:pt x="9355" y="3724"/>
                      <a:pt x="9345" y="3728"/>
                    </a:cubicBezTo>
                    <a:cubicBezTo>
                      <a:pt x="9345" y="3741"/>
                      <a:pt x="9352" y="3759"/>
                      <a:pt x="9355" y="3776"/>
                    </a:cubicBezTo>
                    <a:cubicBezTo>
                      <a:pt x="9355" y="3780"/>
                      <a:pt x="9363" y="3783"/>
                      <a:pt x="9366" y="3783"/>
                    </a:cubicBezTo>
                    <a:cubicBezTo>
                      <a:pt x="9372" y="3783"/>
                      <a:pt x="9379" y="3780"/>
                      <a:pt x="9379" y="3773"/>
                    </a:cubicBezTo>
                    <a:cubicBezTo>
                      <a:pt x="9379" y="3752"/>
                      <a:pt x="9376" y="3735"/>
                      <a:pt x="9376" y="3714"/>
                    </a:cubicBezTo>
                    <a:close/>
                    <a:moveTo>
                      <a:pt x="3300" y="287"/>
                    </a:moveTo>
                    <a:cubicBezTo>
                      <a:pt x="2892" y="449"/>
                      <a:pt x="2512" y="661"/>
                      <a:pt x="2163" y="913"/>
                    </a:cubicBezTo>
                    <a:cubicBezTo>
                      <a:pt x="2150" y="1203"/>
                      <a:pt x="2108" y="1493"/>
                      <a:pt x="2067" y="1783"/>
                    </a:cubicBezTo>
                    <a:cubicBezTo>
                      <a:pt x="2008" y="2225"/>
                      <a:pt x="1904" y="2775"/>
                      <a:pt x="2008" y="3234"/>
                    </a:cubicBezTo>
                    <a:cubicBezTo>
                      <a:pt x="1818" y="3075"/>
                      <a:pt x="1652" y="2888"/>
                      <a:pt x="1528" y="2671"/>
                    </a:cubicBezTo>
                    <a:cubicBezTo>
                      <a:pt x="1424" y="2491"/>
                      <a:pt x="1362" y="2308"/>
                      <a:pt x="1324" y="2118"/>
                    </a:cubicBezTo>
                    <a:cubicBezTo>
                      <a:pt x="1316" y="2125"/>
                      <a:pt x="1310" y="2125"/>
                      <a:pt x="1303" y="2125"/>
                    </a:cubicBezTo>
                    <a:cubicBezTo>
                      <a:pt x="1306" y="2211"/>
                      <a:pt x="1316" y="2294"/>
                      <a:pt x="1334" y="2377"/>
                    </a:cubicBezTo>
                    <a:cubicBezTo>
                      <a:pt x="1389" y="2598"/>
                      <a:pt x="1500" y="2795"/>
                      <a:pt x="1641" y="2971"/>
                    </a:cubicBezTo>
                    <a:cubicBezTo>
                      <a:pt x="1735" y="3027"/>
                      <a:pt x="1821" y="3081"/>
                      <a:pt x="1901" y="3140"/>
                    </a:cubicBezTo>
                    <a:cubicBezTo>
                      <a:pt x="1935" y="3168"/>
                      <a:pt x="1918" y="3213"/>
                      <a:pt x="1884" y="3213"/>
                    </a:cubicBezTo>
                    <a:cubicBezTo>
                      <a:pt x="1876" y="3213"/>
                      <a:pt x="1869" y="3210"/>
                      <a:pt x="1863" y="3206"/>
                    </a:cubicBezTo>
                    <a:lnTo>
                      <a:pt x="1859" y="3206"/>
                    </a:lnTo>
                    <a:cubicBezTo>
                      <a:pt x="1980" y="3320"/>
                      <a:pt x="2115" y="3427"/>
                      <a:pt x="2249" y="3527"/>
                    </a:cubicBezTo>
                    <a:cubicBezTo>
                      <a:pt x="2394" y="3634"/>
                      <a:pt x="2592" y="3717"/>
                      <a:pt x="2689" y="3869"/>
                    </a:cubicBezTo>
                    <a:cubicBezTo>
                      <a:pt x="2695" y="3883"/>
                      <a:pt x="2698" y="3897"/>
                      <a:pt x="2695" y="3910"/>
                    </a:cubicBezTo>
                    <a:cubicBezTo>
                      <a:pt x="2813" y="3901"/>
                      <a:pt x="2930" y="3890"/>
                      <a:pt x="3044" y="3880"/>
                    </a:cubicBezTo>
                    <a:cubicBezTo>
                      <a:pt x="2982" y="3164"/>
                      <a:pt x="3338" y="2408"/>
                      <a:pt x="3151" y="1689"/>
                    </a:cubicBezTo>
                    <a:cubicBezTo>
                      <a:pt x="3082" y="1410"/>
                      <a:pt x="2761" y="1171"/>
                      <a:pt x="2875" y="923"/>
                    </a:cubicBezTo>
                    <a:cubicBezTo>
                      <a:pt x="2954" y="753"/>
                      <a:pt x="3078" y="688"/>
                      <a:pt x="3207" y="688"/>
                    </a:cubicBezTo>
                    <a:cubicBezTo>
                      <a:pt x="3293" y="688"/>
                      <a:pt x="3382" y="719"/>
                      <a:pt x="3455" y="771"/>
                    </a:cubicBezTo>
                    <a:cubicBezTo>
                      <a:pt x="3417" y="605"/>
                      <a:pt x="3362" y="446"/>
                      <a:pt x="3300" y="287"/>
                    </a:cubicBezTo>
                    <a:close/>
                    <a:moveTo>
                      <a:pt x="2059" y="3610"/>
                    </a:moveTo>
                    <a:cubicBezTo>
                      <a:pt x="2077" y="3703"/>
                      <a:pt x="2091" y="3797"/>
                      <a:pt x="2115" y="3890"/>
                    </a:cubicBezTo>
                    <a:cubicBezTo>
                      <a:pt x="2129" y="3890"/>
                      <a:pt x="2142" y="3894"/>
                      <a:pt x="2156" y="3894"/>
                    </a:cubicBezTo>
                    <a:lnTo>
                      <a:pt x="2204" y="3894"/>
                    </a:lnTo>
                    <a:cubicBezTo>
                      <a:pt x="2298" y="3894"/>
                      <a:pt x="2398" y="3904"/>
                      <a:pt x="2488" y="3918"/>
                    </a:cubicBezTo>
                    <a:cubicBezTo>
                      <a:pt x="2340" y="3848"/>
                      <a:pt x="2194" y="3714"/>
                      <a:pt x="2080" y="3624"/>
                    </a:cubicBezTo>
                    <a:cubicBezTo>
                      <a:pt x="2073" y="3620"/>
                      <a:pt x="2067" y="3614"/>
                      <a:pt x="2059" y="3610"/>
                    </a:cubicBezTo>
                    <a:close/>
                    <a:moveTo>
                      <a:pt x="7628" y="4146"/>
                    </a:moveTo>
                    <a:cubicBezTo>
                      <a:pt x="7617" y="4153"/>
                      <a:pt x="7611" y="4163"/>
                      <a:pt x="7604" y="4170"/>
                    </a:cubicBezTo>
                    <a:cubicBezTo>
                      <a:pt x="7652" y="4256"/>
                      <a:pt x="7725" y="4291"/>
                      <a:pt x="7811" y="4304"/>
                    </a:cubicBezTo>
                    <a:cubicBezTo>
                      <a:pt x="7746" y="4256"/>
                      <a:pt x="7687" y="4201"/>
                      <a:pt x="7628" y="4146"/>
                    </a:cubicBezTo>
                    <a:close/>
                    <a:moveTo>
                      <a:pt x="806" y="4457"/>
                    </a:moveTo>
                    <a:lnTo>
                      <a:pt x="806" y="4457"/>
                    </a:lnTo>
                    <a:cubicBezTo>
                      <a:pt x="753" y="4467"/>
                      <a:pt x="705" y="4484"/>
                      <a:pt x="657" y="4512"/>
                    </a:cubicBezTo>
                    <a:cubicBezTo>
                      <a:pt x="695" y="4498"/>
                      <a:pt x="729" y="4488"/>
                      <a:pt x="768" y="4478"/>
                    </a:cubicBezTo>
                    <a:cubicBezTo>
                      <a:pt x="778" y="4470"/>
                      <a:pt x="792" y="4463"/>
                      <a:pt x="806" y="4457"/>
                    </a:cubicBezTo>
                    <a:close/>
                    <a:moveTo>
                      <a:pt x="8461" y="4387"/>
                    </a:moveTo>
                    <a:cubicBezTo>
                      <a:pt x="8416" y="4391"/>
                      <a:pt x="8371" y="4395"/>
                      <a:pt x="8326" y="4401"/>
                    </a:cubicBezTo>
                    <a:cubicBezTo>
                      <a:pt x="8267" y="4408"/>
                      <a:pt x="8212" y="4412"/>
                      <a:pt x="8156" y="4415"/>
                    </a:cubicBezTo>
                    <a:cubicBezTo>
                      <a:pt x="8170" y="4470"/>
                      <a:pt x="8184" y="4536"/>
                      <a:pt x="8188" y="4578"/>
                    </a:cubicBezTo>
                    <a:cubicBezTo>
                      <a:pt x="8177" y="4588"/>
                      <a:pt x="8164" y="4594"/>
                      <a:pt x="8150" y="4605"/>
                    </a:cubicBezTo>
                    <a:cubicBezTo>
                      <a:pt x="8205" y="4602"/>
                      <a:pt x="8260" y="4594"/>
                      <a:pt x="8315" y="4588"/>
                    </a:cubicBezTo>
                    <a:cubicBezTo>
                      <a:pt x="8374" y="4581"/>
                      <a:pt x="8430" y="4574"/>
                      <a:pt x="8481" y="4574"/>
                    </a:cubicBezTo>
                    <a:cubicBezTo>
                      <a:pt x="8529" y="4574"/>
                      <a:pt x="8575" y="4578"/>
                      <a:pt x="8620" y="4585"/>
                    </a:cubicBezTo>
                    <a:cubicBezTo>
                      <a:pt x="8567" y="4519"/>
                      <a:pt x="8516" y="4454"/>
                      <a:pt x="8461" y="4387"/>
                    </a:cubicBezTo>
                    <a:close/>
                    <a:moveTo>
                      <a:pt x="961" y="4543"/>
                    </a:moveTo>
                    <a:lnTo>
                      <a:pt x="961" y="4543"/>
                    </a:lnTo>
                    <a:cubicBezTo>
                      <a:pt x="830" y="4594"/>
                      <a:pt x="688" y="4619"/>
                      <a:pt x="557" y="4657"/>
                    </a:cubicBezTo>
                    <a:cubicBezTo>
                      <a:pt x="516" y="4667"/>
                      <a:pt x="477" y="4682"/>
                      <a:pt x="436" y="4691"/>
                    </a:cubicBezTo>
                    <a:cubicBezTo>
                      <a:pt x="332" y="4806"/>
                      <a:pt x="246" y="4937"/>
                      <a:pt x="184" y="5041"/>
                    </a:cubicBezTo>
                    <a:cubicBezTo>
                      <a:pt x="163" y="5075"/>
                      <a:pt x="142" y="5109"/>
                      <a:pt x="122" y="5147"/>
                    </a:cubicBezTo>
                    <a:cubicBezTo>
                      <a:pt x="94" y="5082"/>
                      <a:pt x="66" y="5020"/>
                      <a:pt x="42" y="4954"/>
                    </a:cubicBezTo>
                    <a:cubicBezTo>
                      <a:pt x="31" y="4916"/>
                      <a:pt x="18" y="4878"/>
                      <a:pt x="7" y="4837"/>
                    </a:cubicBezTo>
                    <a:cubicBezTo>
                      <a:pt x="4" y="4913"/>
                      <a:pt x="1" y="4985"/>
                      <a:pt x="1" y="5058"/>
                    </a:cubicBezTo>
                    <a:cubicBezTo>
                      <a:pt x="21" y="5113"/>
                      <a:pt x="42" y="5165"/>
                      <a:pt x="70" y="5213"/>
                    </a:cubicBezTo>
                    <a:cubicBezTo>
                      <a:pt x="160" y="5162"/>
                      <a:pt x="253" y="5117"/>
                      <a:pt x="350" y="5075"/>
                    </a:cubicBezTo>
                    <a:cubicBezTo>
                      <a:pt x="398" y="4999"/>
                      <a:pt x="450" y="4926"/>
                      <a:pt x="508" y="4861"/>
                    </a:cubicBezTo>
                    <a:cubicBezTo>
                      <a:pt x="632" y="4723"/>
                      <a:pt x="774" y="4674"/>
                      <a:pt x="930" y="4585"/>
                    </a:cubicBezTo>
                    <a:cubicBezTo>
                      <a:pt x="943" y="4574"/>
                      <a:pt x="954" y="4560"/>
                      <a:pt x="961" y="4543"/>
                    </a:cubicBezTo>
                    <a:close/>
                    <a:moveTo>
                      <a:pt x="8640" y="4398"/>
                    </a:moveTo>
                    <a:cubicBezTo>
                      <a:pt x="8703" y="4474"/>
                      <a:pt x="8761" y="4553"/>
                      <a:pt x="8816" y="4636"/>
                    </a:cubicBezTo>
                    <a:cubicBezTo>
                      <a:pt x="8851" y="4647"/>
                      <a:pt x="8886" y="4661"/>
                      <a:pt x="8916" y="4674"/>
                    </a:cubicBezTo>
                    <a:cubicBezTo>
                      <a:pt x="9155" y="4709"/>
                      <a:pt x="9411" y="4837"/>
                      <a:pt x="9611" y="4944"/>
                    </a:cubicBezTo>
                    <a:cubicBezTo>
                      <a:pt x="9873" y="5082"/>
                      <a:pt x="10115" y="5254"/>
                      <a:pt x="10343" y="5444"/>
                    </a:cubicBezTo>
                    <a:cubicBezTo>
                      <a:pt x="10361" y="5458"/>
                      <a:pt x="10378" y="5476"/>
                      <a:pt x="10395" y="5490"/>
                    </a:cubicBezTo>
                    <a:cubicBezTo>
                      <a:pt x="10399" y="5434"/>
                      <a:pt x="10402" y="5382"/>
                      <a:pt x="10402" y="5327"/>
                    </a:cubicBezTo>
                    <a:cubicBezTo>
                      <a:pt x="10278" y="5254"/>
                      <a:pt x="10146" y="5189"/>
                      <a:pt x="10026" y="5117"/>
                    </a:cubicBezTo>
                    <a:cubicBezTo>
                      <a:pt x="9749" y="4954"/>
                      <a:pt x="9469" y="4788"/>
                      <a:pt x="9189" y="4626"/>
                    </a:cubicBezTo>
                    <a:cubicBezTo>
                      <a:pt x="9017" y="4529"/>
                      <a:pt x="8837" y="4425"/>
                      <a:pt x="8640" y="4398"/>
                    </a:cubicBezTo>
                    <a:close/>
                    <a:moveTo>
                      <a:pt x="243" y="5251"/>
                    </a:moveTo>
                    <a:lnTo>
                      <a:pt x="243" y="5251"/>
                    </a:lnTo>
                    <a:cubicBezTo>
                      <a:pt x="163" y="5289"/>
                      <a:pt x="84" y="5327"/>
                      <a:pt x="7" y="5369"/>
                    </a:cubicBezTo>
                    <a:cubicBezTo>
                      <a:pt x="11" y="5455"/>
                      <a:pt x="15" y="5538"/>
                      <a:pt x="25" y="5621"/>
                    </a:cubicBezTo>
                    <a:cubicBezTo>
                      <a:pt x="77" y="5541"/>
                      <a:pt x="125" y="5458"/>
                      <a:pt x="173" y="5375"/>
                    </a:cubicBezTo>
                    <a:cubicBezTo>
                      <a:pt x="187" y="5396"/>
                      <a:pt x="201" y="5414"/>
                      <a:pt x="215" y="5431"/>
                    </a:cubicBezTo>
                    <a:cubicBezTo>
                      <a:pt x="218" y="5431"/>
                      <a:pt x="218" y="5434"/>
                      <a:pt x="222" y="5434"/>
                    </a:cubicBezTo>
                    <a:cubicBezTo>
                      <a:pt x="229" y="5434"/>
                      <a:pt x="232" y="5428"/>
                      <a:pt x="232" y="5420"/>
                    </a:cubicBezTo>
                    <a:cubicBezTo>
                      <a:pt x="222" y="5390"/>
                      <a:pt x="211" y="5361"/>
                      <a:pt x="197" y="5331"/>
                    </a:cubicBezTo>
                    <a:cubicBezTo>
                      <a:pt x="201" y="5327"/>
                      <a:pt x="205" y="5320"/>
                      <a:pt x="208" y="5317"/>
                    </a:cubicBezTo>
                    <a:cubicBezTo>
                      <a:pt x="218" y="5296"/>
                      <a:pt x="232" y="5275"/>
                      <a:pt x="243" y="5251"/>
                    </a:cubicBezTo>
                    <a:close/>
                    <a:moveTo>
                      <a:pt x="1935" y="5521"/>
                    </a:moveTo>
                    <a:cubicBezTo>
                      <a:pt x="1869" y="5621"/>
                      <a:pt x="1804" y="5721"/>
                      <a:pt x="1742" y="5822"/>
                    </a:cubicBezTo>
                    <a:cubicBezTo>
                      <a:pt x="1721" y="5849"/>
                      <a:pt x="1704" y="5880"/>
                      <a:pt x="1683" y="5908"/>
                    </a:cubicBezTo>
                    <a:cubicBezTo>
                      <a:pt x="1686" y="5942"/>
                      <a:pt x="1690" y="5977"/>
                      <a:pt x="1697" y="6008"/>
                    </a:cubicBezTo>
                    <a:cubicBezTo>
                      <a:pt x="1707" y="6042"/>
                      <a:pt x="1718" y="6077"/>
                      <a:pt x="1731" y="6112"/>
                    </a:cubicBezTo>
                    <a:cubicBezTo>
                      <a:pt x="1849" y="5928"/>
                      <a:pt x="1976" y="5745"/>
                      <a:pt x="2097" y="5559"/>
                    </a:cubicBezTo>
                    <a:lnTo>
                      <a:pt x="2091" y="5559"/>
                    </a:lnTo>
                    <a:cubicBezTo>
                      <a:pt x="2018" y="5559"/>
                      <a:pt x="1963" y="5552"/>
                      <a:pt x="1935" y="5521"/>
                    </a:cubicBezTo>
                    <a:close/>
                    <a:moveTo>
                      <a:pt x="10353" y="5887"/>
                    </a:moveTo>
                    <a:lnTo>
                      <a:pt x="10353" y="5887"/>
                    </a:lnTo>
                    <a:cubicBezTo>
                      <a:pt x="10278" y="6021"/>
                      <a:pt x="10243" y="6174"/>
                      <a:pt x="10264" y="6343"/>
                    </a:cubicBezTo>
                    <a:cubicBezTo>
                      <a:pt x="10299" y="6195"/>
                      <a:pt x="10329" y="6042"/>
                      <a:pt x="10353" y="5887"/>
                    </a:cubicBezTo>
                    <a:close/>
                    <a:moveTo>
                      <a:pt x="1721" y="4954"/>
                    </a:moveTo>
                    <a:cubicBezTo>
                      <a:pt x="1697" y="4972"/>
                      <a:pt x="1673" y="4985"/>
                      <a:pt x="1652" y="4999"/>
                    </a:cubicBezTo>
                    <a:cubicBezTo>
                      <a:pt x="1656" y="4999"/>
                      <a:pt x="1659" y="4999"/>
                      <a:pt x="1662" y="5002"/>
                    </a:cubicBezTo>
                    <a:cubicBezTo>
                      <a:pt x="1700" y="5009"/>
                      <a:pt x="1694" y="5068"/>
                      <a:pt x="1656" y="5068"/>
                    </a:cubicBezTo>
                    <a:lnTo>
                      <a:pt x="1652" y="5068"/>
                    </a:lnTo>
                    <a:cubicBezTo>
                      <a:pt x="1621" y="5068"/>
                      <a:pt x="1586" y="5065"/>
                      <a:pt x="1555" y="5065"/>
                    </a:cubicBezTo>
                    <a:cubicBezTo>
                      <a:pt x="1507" y="5113"/>
                      <a:pt x="1458" y="5165"/>
                      <a:pt x="1410" y="5213"/>
                    </a:cubicBezTo>
                    <a:cubicBezTo>
                      <a:pt x="1424" y="5244"/>
                      <a:pt x="1417" y="5283"/>
                      <a:pt x="1375" y="5293"/>
                    </a:cubicBezTo>
                    <a:cubicBezTo>
                      <a:pt x="1358" y="5293"/>
                      <a:pt x="1341" y="5299"/>
                      <a:pt x="1324" y="5303"/>
                    </a:cubicBezTo>
                    <a:cubicBezTo>
                      <a:pt x="1192" y="5434"/>
                      <a:pt x="1064" y="5565"/>
                      <a:pt x="940" y="5700"/>
                    </a:cubicBezTo>
                    <a:cubicBezTo>
                      <a:pt x="733" y="5921"/>
                      <a:pt x="619" y="6115"/>
                      <a:pt x="591" y="6394"/>
                    </a:cubicBezTo>
                    <a:cubicBezTo>
                      <a:pt x="616" y="6353"/>
                      <a:pt x="643" y="6311"/>
                      <a:pt x="671" y="6273"/>
                    </a:cubicBezTo>
                    <a:cubicBezTo>
                      <a:pt x="833" y="6035"/>
                      <a:pt x="1010" y="5807"/>
                      <a:pt x="1203" y="5594"/>
                    </a:cubicBezTo>
                    <a:cubicBezTo>
                      <a:pt x="1375" y="5403"/>
                      <a:pt x="1603" y="5241"/>
                      <a:pt x="1721" y="5009"/>
                    </a:cubicBezTo>
                    <a:cubicBezTo>
                      <a:pt x="1728" y="4992"/>
                      <a:pt x="1728" y="4972"/>
                      <a:pt x="1721" y="4954"/>
                    </a:cubicBezTo>
                    <a:close/>
                    <a:moveTo>
                      <a:pt x="2364" y="5548"/>
                    </a:moveTo>
                    <a:cubicBezTo>
                      <a:pt x="2405" y="5838"/>
                      <a:pt x="2450" y="6132"/>
                      <a:pt x="2491" y="6426"/>
                    </a:cubicBezTo>
                    <a:cubicBezTo>
                      <a:pt x="2502" y="6377"/>
                      <a:pt x="2512" y="6329"/>
                      <a:pt x="2526" y="6284"/>
                    </a:cubicBezTo>
                    <a:cubicBezTo>
                      <a:pt x="2491" y="6035"/>
                      <a:pt x="2502" y="5793"/>
                      <a:pt x="2543" y="5552"/>
                    </a:cubicBezTo>
                    <a:cubicBezTo>
                      <a:pt x="2498" y="5548"/>
                      <a:pt x="2456" y="5548"/>
                      <a:pt x="2412" y="5548"/>
                    </a:cubicBezTo>
                    <a:close/>
                    <a:moveTo>
                      <a:pt x="495" y="6208"/>
                    </a:moveTo>
                    <a:cubicBezTo>
                      <a:pt x="463" y="6253"/>
                      <a:pt x="436" y="6298"/>
                      <a:pt x="409" y="6346"/>
                    </a:cubicBezTo>
                    <a:cubicBezTo>
                      <a:pt x="326" y="6364"/>
                      <a:pt x="246" y="6415"/>
                      <a:pt x="176" y="6471"/>
                    </a:cubicBezTo>
                    <a:cubicBezTo>
                      <a:pt x="191" y="6526"/>
                      <a:pt x="205" y="6578"/>
                      <a:pt x="222" y="6633"/>
                    </a:cubicBezTo>
                    <a:cubicBezTo>
                      <a:pt x="235" y="6622"/>
                      <a:pt x="249" y="6612"/>
                      <a:pt x="264" y="6602"/>
                    </a:cubicBezTo>
                    <a:lnTo>
                      <a:pt x="264" y="6602"/>
                    </a:lnTo>
                    <a:cubicBezTo>
                      <a:pt x="253" y="6619"/>
                      <a:pt x="243" y="6640"/>
                      <a:pt x="232" y="6661"/>
                    </a:cubicBezTo>
                    <a:cubicBezTo>
                      <a:pt x="235" y="6678"/>
                      <a:pt x="243" y="6695"/>
                      <a:pt x="246" y="6713"/>
                    </a:cubicBezTo>
                    <a:cubicBezTo>
                      <a:pt x="305" y="6598"/>
                      <a:pt x="360" y="6488"/>
                      <a:pt x="415" y="6374"/>
                    </a:cubicBezTo>
                    <a:cubicBezTo>
                      <a:pt x="425" y="6353"/>
                      <a:pt x="439" y="6346"/>
                      <a:pt x="453" y="6346"/>
                    </a:cubicBezTo>
                    <a:cubicBezTo>
                      <a:pt x="463" y="6346"/>
                      <a:pt x="471" y="6350"/>
                      <a:pt x="477" y="6353"/>
                    </a:cubicBezTo>
                    <a:cubicBezTo>
                      <a:pt x="477" y="6329"/>
                      <a:pt x="477" y="6305"/>
                      <a:pt x="481" y="6281"/>
                    </a:cubicBezTo>
                    <a:cubicBezTo>
                      <a:pt x="484" y="6257"/>
                      <a:pt x="487" y="6232"/>
                      <a:pt x="495" y="6208"/>
                    </a:cubicBezTo>
                    <a:close/>
                    <a:moveTo>
                      <a:pt x="463" y="6515"/>
                    </a:moveTo>
                    <a:lnTo>
                      <a:pt x="463" y="6515"/>
                    </a:lnTo>
                    <a:cubicBezTo>
                      <a:pt x="409" y="6630"/>
                      <a:pt x="353" y="6743"/>
                      <a:pt x="294" y="6858"/>
                    </a:cubicBezTo>
                    <a:cubicBezTo>
                      <a:pt x="298" y="6864"/>
                      <a:pt x="301" y="6874"/>
                      <a:pt x="305" y="6885"/>
                    </a:cubicBezTo>
                    <a:cubicBezTo>
                      <a:pt x="353" y="6792"/>
                      <a:pt x="404" y="6699"/>
                      <a:pt x="460" y="6605"/>
                    </a:cubicBezTo>
                    <a:cubicBezTo>
                      <a:pt x="463" y="6574"/>
                      <a:pt x="463" y="6543"/>
                      <a:pt x="463" y="6515"/>
                    </a:cubicBezTo>
                    <a:close/>
                    <a:moveTo>
                      <a:pt x="1345" y="6243"/>
                    </a:moveTo>
                    <a:cubicBezTo>
                      <a:pt x="1300" y="6263"/>
                      <a:pt x="1258" y="6291"/>
                      <a:pt x="1213" y="6319"/>
                    </a:cubicBezTo>
                    <a:cubicBezTo>
                      <a:pt x="1093" y="6398"/>
                      <a:pt x="985" y="6498"/>
                      <a:pt x="895" y="6616"/>
                    </a:cubicBezTo>
                    <a:cubicBezTo>
                      <a:pt x="806" y="6729"/>
                      <a:pt x="736" y="6861"/>
                      <a:pt x="691" y="6999"/>
                    </a:cubicBezTo>
                    <a:cubicBezTo>
                      <a:pt x="671" y="7068"/>
                      <a:pt x="653" y="7137"/>
                      <a:pt x="643" y="7210"/>
                    </a:cubicBezTo>
                    <a:cubicBezTo>
                      <a:pt x="632" y="7282"/>
                      <a:pt x="647" y="7345"/>
                      <a:pt x="657" y="7417"/>
                    </a:cubicBezTo>
                    <a:cubicBezTo>
                      <a:pt x="661" y="7421"/>
                      <a:pt x="661" y="7424"/>
                      <a:pt x="664" y="7424"/>
                    </a:cubicBezTo>
                    <a:cubicBezTo>
                      <a:pt x="667" y="7424"/>
                      <a:pt x="671" y="7421"/>
                      <a:pt x="671" y="7417"/>
                    </a:cubicBezTo>
                    <a:cubicBezTo>
                      <a:pt x="678" y="7345"/>
                      <a:pt x="699" y="7276"/>
                      <a:pt x="709" y="7206"/>
                    </a:cubicBezTo>
                    <a:cubicBezTo>
                      <a:pt x="723" y="7141"/>
                      <a:pt x="740" y="7078"/>
                      <a:pt x="761" y="7016"/>
                    </a:cubicBezTo>
                    <a:cubicBezTo>
                      <a:pt x="809" y="6889"/>
                      <a:pt x="878" y="6764"/>
                      <a:pt x="964" y="6661"/>
                    </a:cubicBezTo>
                    <a:cubicBezTo>
                      <a:pt x="1051" y="6560"/>
                      <a:pt x="1147" y="6471"/>
                      <a:pt x="1258" y="6402"/>
                    </a:cubicBezTo>
                    <a:cubicBezTo>
                      <a:pt x="1286" y="6350"/>
                      <a:pt x="1316" y="6294"/>
                      <a:pt x="1345" y="6243"/>
                    </a:cubicBezTo>
                    <a:close/>
                    <a:moveTo>
                      <a:pt x="1614" y="6029"/>
                    </a:moveTo>
                    <a:cubicBezTo>
                      <a:pt x="1586" y="6077"/>
                      <a:pt x="1559" y="6122"/>
                      <a:pt x="1531" y="6170"/>
                    </a:cubicBezTo>
                    <a:cubicBezTo>
                      <a:pt x="1528" y="6170"/>
                      <a:pt x="1520" y="6174"/>
                      <a:pt x="1514" y="6174"/>
                    </a:cubicBezTo>
                    <a:cubicBezTo>
                      <a:pt x="1486" y="6222"/>
                      <a:pt x="1458" y="6267"/>
                      <a:pt x="1428" y="6315"/>
                    </a:cubicBezTo>
                    <a:cubicBezTo>
                      <a:pt x="1434" y="6315"/>
                      <a:pt x="1441" y="6311"/>
                      <a:pt x="1448" y="6308"/>
                    </a:cubicBezTo>
                    <a:cubicBezTo>
                      <a:pt x="1452" y="6308"/>
                      <a:pt x="1458" y="6305"/>
                      <a:pt x="1462" y="6305"/>
                    </a:cubicBezTo>
                    <a:lnTo>
                      <a:pt x="1462" y="6305"/>
                    </a:lnTo>
                    <a:cubicBezTo>
                      <a:pt x="1372" y="6485"/>
                      <a:pt x="1289" y="6664"/>
                      <a:pt x="1230" y="6858"/>
                    </a:cubicBezTo>
                    <a:cubicBezTo>
                      <a:pt x="1200" y="6965"/>
                      <a:pt x="1175" y="7068"/>
                      <a:pt x="1158" y="7175"/>
                    </a:cubicBezTo>
                    <a:cubicBezTo>
                      <a:pt x="1192" y="7206"/>
                      <a:pt x="1224" y="7241"/>
                      <a:pt x="1254" y="7276"/>
                    </a:cubicBezTo>
                    <a:cubicBezTo>
                      <a:pt x="1258" y="7244"/>
                      <a:pt x="1262" y="7214"/>
                      <a:pt x="1268" y="7182"/>
                    </a:cubicBezTo>
                    <a:cubicBezTo>
                      <a:pt x="1379" y="7359"/>
                      <a:pt x="1490" y="7531"/>
                      <a:pt x="1600" y="7708"/>
                    </a:cubicBezTo>
                    <a:cubicBezTo>
                      <a:pt x="1731" y="7918"/>
                      <a:pt x="1859" y="8129"/>
                      <a:pt x="2005" y="8329"/>
                    </a:cubicBezTo>
                    <a:cubicBezTo>
                      <a:pt x="2008" y="8333"/>
                      <a:pt x="2011" y="8333"/>
                      <a:pt x="2015" y="8333"/>
                    </a:cubicBezTo>
                    <a:cubicBezTo>
                      <a:pt x="2025" y="8333"/>
                      <a:pt x="2032" y="8325"/>
                      <a:pt x="2025" y="8315"/>
                    </a:cubicBezTo>
                    <a:cubicBezTo>
                      <a:pt x="1918" y="8094"/>
                      <a:pt x="1787" y="7883"/>
                      <a:pt x="1662" y="7673"/>
                    </a:cubicBezTo>
                    <a:cubicBezTo>
                      <a:pt x="1541" y="7466"/>
                      <a:pt x="1420" y="7258"/>
                      <a:pt x="1296" y="7054"/>
                    </a:cubicBezTo>
                    <a:cubicBezTo>
                      <a:pt x="1348" y="6858"/>
                      <a:pt x="1424" y="6664"/>
                      <a:pt x="1514" y="6485"/>
                    </a:cubicBezTo>
                    <a:cubicBezTo>
                      <a:pt x="1562" y="6391"/>
                      <a:pt x="1614" y="6302"/>
                      <a:pt x="1669" y="6211"/>
                    </a:cubicBezTo>
                    <a:lnTo>
                      <a:pt x="1669" y="6208"/>
                    </a:lnTo>
                    <a:cubicBezTo>
                      <a:pt x="1645" y="6149"/>
                      <a:pt x="1627" y="6091"/>
                      <a:pt x="1614" y="6029"/>
                    </a:cubicBezTo>
                    <a:close/>
                    <a:moveTo>
                      <a:pt x="1147" y="7286"/>
                    </a:moveTo>
                    <a:lnTo>
                      <a:pt x="1147" y="7286"/>
                    </a:lnTo>
                    <a:cubicBezTo>
                      <a:pt x="1127" y="7534"/>
                      <a:pt x="1155" y="7783"/>
                      <a:pt x="1254" y="8022"/>
                    </a:cubicBezTo>
                    <a:cubicBezTo>
                      <a:pt x="1420" y="8412"/>
                      <a:pt x="1721" y="8730"/>
                      <a:pt x="2032" y="9009"/>
                    </a:cubicBezTo>
                    <a:cubicBezTo>
                      <a:pt x="2032" y="9013"/>
                      <a:pt x="2035" y="9013"/>
                      <a:pt x="2035" y="9013"/>
                    </a:cubicBezTo>
                    <a:cubicBezTo>
                      <a:pt x="2046" y="9013"/>
                      <a:pt x="2049" y="9003"/>
                      <a:pt x="2042" y="8996"/>
                    </a:cubicBezTo>
                    <a:cubicBezTo>
                      <a:pt x="1766" y="8664"/>
                      <a:pt x="1448" y="8343"/>
                      <a:pt x="1310" y="7922"/>
                    </a:cubicBezTo>
                    <a:cubicBezTo>
                      <a:pt x="1251" y="7745"/>
                      <a:pt x="1234" y="7569"/>
                      <a:pt x="1244" y="7393"/>
                    </a:cubicBezTo>
                    <a:cubicBezTo>
                      <a:pt x="1213" y="7355"/>
                      <a:pt x="1179" y="7320"/>
                      <a:pt x="1147" y="7286"/>
                    </a:cubicBezTo>
                    <a:close/>
                    <a:moveTo>
                      <a:pt x="2585" y="6543"/>
                    </a:moveTo>
                    <a:cubicBezTo>
                      <a:pt x="2560" y="6685"/>
                      <a:pt x="2557" y="6823"/>
                      <a:pt x="2564" y="6961"/>
                    </a:cubicBezTo>
                    <a:cubicBezTo>
                      <a:pt x="2588" y="7155"/>
                      <a:pt x="2612" y="7348"/>
                      <a:pt x="2636" y="7542"/>
                    </a:cubicBezTo>
                    <a:cubicBezTo>
                      <a:pt x="2650" y="7617"/>
                      <a:pt x="2664" y="7697"/>
                      <a:pt x="2674" y="7776"/>
                    </a:cubicBezTo>
                    <a:cubicBezTo>
                      <a:pt x="2692" y="7877"/>
                      <a:pt x="2698" y="7977"/>
                      <a:pt x="2702" y="8073"/>
                    </a:cubicBezTo>
                    <a:cubicBezTo>
                      <a:pt x="2771" y="8644"/>
                      <a:pt x="2829" y="9217"/>
                      <a:pt x="2885" y="9787"/>
                    </a:cubicBezTo>
                    <a:cubicBezTo>
                      <a:pt x="3441" y="10066"/>
                      <a:pt x="4052" y="10246"/>
                      <a:pt x="4702" y="10308"/>
                    </a:cubicBezTo>
                    <a:cubicBezTo>
                      <a:pt x="4688" y="10136"/>
                      <a:pt x="4671" y="9967"/>
                      <a:pt x="4658" y="9794"/>
                    </a:cubicBezTo>
                    <a:cubicBezTo>
                      <a:pt x="4605" y="9873"/>
                      <a:pt x="4512" y="9925"/>
                      <a:pt x="4336" y="9935"/>
                    </a:cubicBezTo>
                    <a:lnTo>
                      <a:pt x="4294" y="9935"/>
                    </a:lnTo>
                    <a:cubicBezTo>
                      <a:pt x="4077" y="9935"/>
                      <a:pt x="3697" y="9842"/>
                      <a:pt x="3548" y="9693"/>
                    </a:cubicBezTo>
                    <a:cubicBezTo>
                      <a:pt x="3331" y="9476"/>
                      <a:pt x="3376" y="8999"/>
                      <a:pt x="3331" y="8703"/>
                    </a:cubicBezTo>
                    <a:cubicBezTo>
                      <a:pt x="3285" y="8395"/>
                      <a:pt x="3237" y="8077"/>
                      <a:pt x="3179" y="7759"/>
                    </a:cubicBezTo>
                    <a:cubicBezTo>
                      <a:pt x="2909" y="7389"/>
                      <a:pt x="2705" y="6968"/>
                      <a:pt x="2585" y="6543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29"/>
              <p:cNvSpPr/>
              <p:nvPr/>
            </p:nvSpPr>
            <p:spPr>
              <a:xfrm>
                <a:off x="3955649" y="1461729"/>
                <a:ext cx="66362" cy="46645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079" extrusionOk="0">
                    <a:moveTo>
                      <a:pt x="1534" y="156"/>
                    </a:moveTo>
                    <a:cubicBezTo>
                      <a:pt x="1500" y="160"/>
                      <a:pt x="1461" y="163"/>
                      <a:pt x="1424" y="166"/>
                    </a:cubicBezTo>
                    <a:cubicBezTo>
                      <a:pt x="1448" y="170"/>
                      <a:pt x="1472" y="177"/>
                      <a:pt x="1496" y="180"/>
                    </a:cubicBezTo>
                    <a:cubicBezTo>
                      <a:pt x="1507" y="170"/>
                      <a:pt x="1520" y="163"/>
                      <a:pt x="1534" y="156"/>
                    </a:cubicBezTo>
                    <a:close/>
                    <a:moveTo>
                      <a:pt x="975" y="0"/>
                    </a:moveTo>
                    <a:cubicBezTo>
                      <a:pt x="951" y="0"/>
                      <a:pt x="930" y="0"/>
                      <a:pt x="909" y="4"/>
                    </a:cubicBezTo>
                    <a:cubicBezTo>
                      <a:pt x="616" y="21"/>
                      <a:pt x="301" y="77"/>
                      <a:pt x="39" y="222"/>
                    </a:cubicBezTo>
                    <a:cubicBezTo>
                      <a:pt x="25" y="228"/>
                      <a:pt x="11" y="235"/>
                      <a:pt x="1" y="243"/>
                    </a:cubicBezTo>
                    <a:cubicBezTo>
                      <a:pt x="52" y="228"/>
                      <a:pt x="104" y="219"/>
                      <a:pt x="156" y="211"/>
                    </a:cubicBezTo>
                    <a:cubicBezTo>
                      <a:pt x="149" y="208"/>
                      <a:pt x="142" y="204"/>
                      <a:pt x="135" y="201"/>
                    </a:cubicBezTo>
                    <a:cubicBezTo>
                      <a:pt x="128" y="198"/>
                      <a:pt x="132" y="187"/>
                      <a:pt x="139" y="184"/>
                    </a:cubicBezTo>
                    <a:cubicBezTo>
                      <a:pt x="181" y="170"/>
                      <a:pt x="222" y="166"/>
                      <a:pt x="263" y="166"/>
                    </a:cubicBezTo>
                    <a:cubicBezTo>
                      <a:pt x="308" y="166"/>
                      <a:pt x="356" y="173"/>
                      <a:pt x="401" y="177"/>
                    </a:cubicBezTo>
                    <a:cubicBezTo>
                      <a:pt x="567" y="146"/>
                      <a:pt x="736" y="122"/>
                      <a:pt x="909" y="122"/>
                    </a:cubicBezTo>
                    <a:lnTo>
                      <a:pt x="927" y="122"/>
                    </a:lnTo>
                    <a:cubicBezTo>
                      <a:pt x="975" y="122"/>
                      <a:pt x="1023" y="122"/>
                      <a:pt x="1072" y="125"/>
                    </a:cubicBezTo>
                    <a:cubicBezTo>
                      <a:pt x="1064" y="122"/>
                      <a:pt x="1061" y="122"/>
                      <a:pt x="1058" y="118"/>
                    </a:cubicBezTo>
                    <a:cubicBezTo>
                      <a:pt x="1010" y="97"/>
                      <a:pt x="978" y="49"/>
                      <a:pt x="975" y="0"/>
                    </a:cubicBezTo>
                    <a:close/>
                    <a:moveTo>
                      <a:pt x="1120" y="491"/>
                    </a:moveTo>
                    <a:cubicBezTo>
                      <a:pt x="1106" y="501"/>
                      <a:pt x="1096" y="509"/>
                      <a:pt x="1082" y="519"/>
                    </a:cubicBezTo>
                    <a:cubicBezTo>
                      <a:pt x="985" y="622"/>
                      <a:pt x="889" y="726"/>
                      <a:pt x="788" y="830"/>
                    </a:cubicBezTo>
                    <a:cubicBezTo>
                      <a:pt x="819" y="830"/>
                      <a:pt x="854" y="833"/>
                      <a:pt x="885" y="833"/>
                    </a:cubicBezTo>
                    <a:lnTo>
                      <a:pt x="889" y="833"/>
                    </a:lnTo>
                    <a:cubicBezTo>
                      <a:pt x="927" y="833"/>
                      <a:pt x="933" y="774"/>
                      <a:pt x="895" y="767"/>
                    </a:cubicBezTo>
                    <a:cubicBezTo>
                      <a:pt x="892" y="764"/>
                      <a:pt x="889" y="764"/>
                      <a:pt x="885" y="764"/>
                    </a:cubicBezTo>
                    <a:cubicBezTo>
                      <a:pt x="906" y="750"/>
                      <a:pt x="930" y="737"/>
                      <a:pt x="954" y="719"/>
                    </a:cubicBezTo>
                    <a:cubicBezTo>
                      <a:pt x="961" y="716"/>
                      <a:pt x="964" y="712"/>
                      <a:pt x="971" y="709"/>
                    </a:cubicBezTo>
                    <a:cubicBezTo>
                      <a:pt x="1026" y="670"/>
                      <a:pt x="1082" y="636"/>
                      <a:pt x="1141" y="605"/>
                    </a:cubicBezTo>
                    <a:cubicBezTo>
                      <a:pt x="1137" y="602"/>
                      <a:pt x="1137" y="598"/>
                      <a:pt x="1134" y="595"/>
                    </a:cubicBezTo>
                    <a:cubicBezTo>
                      <a:pt x="1109" y="563"/>
                      <a:pt x="1106" y="525"/>
                      <a:pt x="1120" y="491"/>
                    </a:cubicBezTo>
                    <a:close/>
                    <a:moveTo>
                      <a:pt x="646" y="757"/>
                    </a:moveTo>
                    <a:lnTo>
                      <a:pt x="646" y="757"/>
                    </a:lnTo>
                    <a:cubicBezTo>
                      <a:pt x="415" y="785"/>
                      <a:pt x="187" y="898"/>
                      <a:pt x="28" y="1058"/>
                    </a:cubicBezTo>
                    <a:cubicBezTo>
                      <a:pt x="18" y="1068"/>
                      <a:pt x="28" y="1078"/>
                      <a:pt x="39" y="1078"/>
                    </a:cubicBezTo>
                    <a:lnTo>
                      <a:pt x="45" y="1078"/>
                    </a:lnTo>
                    <a:cubicBezTo>
                      <a:pt x="163" y="978"/>
                      <a:pt x="297" y="906"/>
                      <a:pt x="446" y="864"/>
                    </a:cubicBezTo>
                    <a:cubicBezTo>
                      <a:pt x="487" y="854"/>
                      <a:pt x="529" y="847"/>
                      <a:pt x="570" y="840"/>
                    </a:cubicBezTo>
                    <a:cubicBezTo>
                      <a:pt x="595" y="812"/>
                      <a:pt x="622" y="785"/>
                      <a:pt x="646" y="75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29"/>
              <p:cNvSpPr/>
              <p:nvPr/>
            </p:nvSpPr>
            <p:spPr>
              <a:xfrm>
                <a:off x="4123821" y="1664700"/>
                <a:ext cx="72760" cy="60652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1403" extrusionOk="0">
                    <a:moveTo>
                      <a:pt x="45" y="1"/>
                    </a:moveTo>
                    <a:lnTo>
                      <a:pt x="45" y="1"/>
                    </a:lnTo>
                    <a:cubicBezTo>
                      <a:pt x="52" y="125"/>
                      <a:pt x="55" y="249"/>
                      <a:pt x="55" y="377"/>
                    </a:cubicBezTo>
                    <a:cubicBezTo>
                      <a:pt x="55" y="584"/>
                      <a:pt x="69" y="753"/>
                      <a:pt x="1" y="864"/>
                    </a:cubicBezTo>
                    <a:cubicBezTo>
                      <a:pt x="14" y="1037"/>
                      <a:pt x="31" y="1206"/>
                      <a:pt x="45" y="1378"/>
                    </a:cubicBezTo>
                    <a:cubicBezTo>
                      <a:pt x="211" y="1396"/>
                      <a:pt x="377" y="1402"/>
                      <a:pt x="546" y="1402"/>
                    </a:cubicBezTo>
                    <a:cubicBezTo>
                      <a:pt x="937" y="1402"/>
                      <a:pt x="1316" y="1361"/>
                      <a:pt x="1683" y="1278"/>
                    </a:cubicBezTo>
                    <a:cubicBezTo>
                      <a:pt x="1648" y="1016"/>
                      <a:pt x="1613" y="753"/>
                      <a:pt x="1576" y="490"/>
                    </a:cubicBezTo>
                    <a:cubicBezTo>
                      <a:pt x="1568" y="591"/>
                      <a:pt x="1555" y="684"/>
                      <a:pt x="1538" y="774"/>
                    </a:cubicBezTo>
                    <a:cubicBezTo>
                      <a:pt x="1451" y="1213"/>
                      <a:pt x="1185" y="1306"/>
                      <a:pt x="726" y="1310"/>
                    </a:cubicBezTo>
                    <a:lnTo>
                      <a:pt x="719" y="1310"/>
                    </a:lnTo>
                    <a:cubicBezTo>
                      <a:pt x="208" y="1310"/>
                      <a:pt x="239" y="1061"/>
                      <a:pt x="259" y="584"/>
                    </a:cubicBezTo>
                    <a:cubicBezTo>
                      <a:pt x="266" y="422"/>
                      <a:pt x="263" y="256"/>
                      <a:pt x="253" y="90"/>
                    </a:cubicBezTo>
                    <a:cubicBezTo>
                      <a:pt x="183" y="59"/>
                      <a:pt x="114" y="28"/>
                      <a:pt x="45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9"/>
              <p:cNvSpPr/>
              <p:nvPr/>
            </p:nvSpPr>
            <p:spPr>
              <a:xfrm>
                <a:off x="4100519" y="1275964"/>
                <a:ext cx="33203" cy="75004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735" extrusionOk="0">
                    <a:moveTo>
                      <a:pt x="768" y="0"/>
                    </a:moveTo>
                    <a:cubicBezTo>
                      <a:pt x="584" y="10"/>
                      <a:pt x="401" y="31"/>
                      <a:pt x="221" y="63"/>
                    </a:cubicBezTo>
                    <a:lnTo>
                      <a:pt x="221" y="69"/>
                    </a:lnTo>
                    <a:cubicBezTo>
                      <a:pt x="176" y="176"/>
                      <a:pt x="128" y="297"/>
                      <a:pt x="90" y="428"/>
                    </a:cubicBezTo>
                    <a:cubicBezTo>
                      <a:pt x="55" y="536"/>
                      <a:pt x="25" y="653"/>
                      <a:pt x="1" y="767"/>
                    </a:cubicBezTo>
                    <a:cubicBezTo>
                      <a:pt x="63" y="736"/>
                      <a:pt x="132" y="723"/>
                      <a:pt x="194" y="723"/>
                    </a:cubicBezTo>
                    <a:cubicBezTo>
                      <a:pt x="239" y="723"/>
                      <a:pt x="283" y="729"/>
                      <a:pt x="325" y="743"/>
                    </a:cubicBezTo>
                    <a:cubicBezTo>
                      <a:pt x="401" y="767"/>
                      <a:pt x="467" y="798"/>
                      <a:pt x="519" y="839"/>
                    </a:cubicBezTo>
                    <a:cubicBezTo>
                      <a:pt x="553" y="591"/>
                      <a:pt x="632" y="349"/>
                      <a:pt x="722" y="117"/>
                    </a:cubicBezTo>
                    <a:cubicBezTo>
                      <a:pt x="736" y="76"/>
                      <a:pt x="753" y="39"/>
                      <a:pt x="768" y="0"/>
                    </a:cubicBezTo>
                    <a:close/>
                    <a:moveTo>
                      <a:pt x="69" y="1606"/>
                    </a:moveTo>
                    <a:cubicBezTo>
                      <a:pt x="94" y="1651"/>
                      <a:pt x="118" y="1693"/>
                      <a:pt x="152" y="1734"/>
                    </a:cubicBezTo>
                    <a:cubicBezTo>
                      <a:pt x="152" y="1734"/>
                      <a:pt x="156" y="1731"/>
                      <a:pt x="159" y="1731"/>
                    </a:cubicBezTo>
                    <a:cubicBezTo>
                      <a:pt x="132" y="1693"/>
                      <a:pt x="100" y="1651"/>
                      <a:pt x="69" y="1606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29"/>
              <p:cNvSpPr/>
              <p:nvPr/>
            </p:nvSpPr>
            <p:spPr>
              <a:xfrm>
                <a:off x="4254164" y="1481745"/>
                <a:ext cx="95630" cy="161291"/>
              </a:xfrm>
              <a:custGeom>
                <a:avLst/>
                <a:gdLst/>
                <a:ahLst/>
                <a:cxnLst/>
                <a:rect l="l" t="t" r="r" b="b"/>
                <a:pathLst>
                  <a:path w="2212" h="3731" extrusionOk="0">
                    <a:moveTo>
                      <a:pt x="132" y="0"/>
                    </a:moveTo>
                    <a:cubicBezTo>
                      <a:pt x="87" y="14"/>
                      <a:pt x="42" y="28"/>
                      <a:pt x="1" y="59"/>
                    </a:cubicBezTo>
                    <a:cubicBezTo>
                      <a:pt x="87" y="170"/>
                      <a:pt x="202" y="166"/>
                      <a:pt x="302" y="173"/>
                    </a:cubicBezTo>
                    <a:cubicBezTo>
                      <a:pt x="294" y="166"/>
                      <a:pt x="291" y="163"/>
                      <a:pt x="284" y="159"/>
                    </a:cubicBezTo>
                    <a:cubicBezTo>
                      <a:pt x="274" y="145"/>
                      <a:pt x="264" y="132"/>
                      <a:pt x="250" y="121"/>
                    </a:cubicBezTo>
                    <a:lnTo>
                      <a:pt x="250" y="111"/>
                    </a:lnTo>
                    <a:cubicBezTo>
                      <a:pt x="246" y="90"/>
                      <a:pt x="229" y="83"/>
                      <a:pt x="211" y="80"/>
                    </a:cubicBezTo>
                    <a:cubicBezTo>
                      <a:pt x="184" y="56"/>
                      <a:pt x="160" y="28"/>
                      <a:pt x="132" y="0"/>
                    </a:cubicBezTo>
                    <a:close/>
                    <a:moveTo>
                      <a:pt x="267" y="695"/>
                    </a:moveTo>
                    <a:cubicBezTo>
                      <a:pt x="250" y="698"/>
                      <a:pt x="232" y="698"/>
                      <a:pt x="211" y="698"/>
                    </a:cubicBezTo>
                    <a:cubicBezTo>
                      <a:pt x="198" y="698"/>
                      <a:pt x="184" y="698"/>
                      <a:pt x="167" y="695"/>
                    </a:cubicBezTo>
                    <a:lnTo>
                      <a:pt x="167" y="695"/>
                    </a:lnTo>
                    <a:cubicBezTo>
                      <a:pt x="170" y="760"/>
                      <a:pt x="170" y="826"/>
                      <a:pt x="170" y="888"/>
                    </a:cubicBezTo>
                    <a:cubicBezTo>
                      <a:pt x="173" y="1023"/>
                      <a:pt x="177" y="1157"/>
                      <a:pt x="181" y="1293"/>
                    </a:cubicBezTo>
                    <a:cubicBezTo>
                      <a:pt x="208" y="1427"/>
                      <a:pt x="240" y="1559"/>
                      <a:pt x="267" y="1686"/>
                    </a:cubicBezTo>
                    <a:lnTo>
                      <a:pt x="267" y="1672"/>
                    </a:lnTo>
                    <a:lnTo>
                      <a:pt x="267" y="1555"/>
                    </a:lnTo>
                    <a:cubicBezTo>
                      <a:pt x="270" y="1482"/>
                      <a:pt x="270" y="1414"/>
                      <a:pt x="270" y="1341"/>
                    </a:cubicBezTo>
                    <a:cubicBezTo>
                      <a:pt x="270" y="1192"/>
                      <a:pt x="270" y="1041"/>
                      <a:pt x="267" y="888"/>
                    </a:cubicBezTo>
                    <a:lnTo>
                      <a:pt x="267" y="837"/>
                    </a:lnTo>
                    <a:lnTo>
                      <a:pt x="267" y="736"/>
                    </a:lnTo>
                    <a:lnTo>
                      <a:pt x="267" y="695"/>
                    </a:lnTo>
                    <a:close/>
                    <a:moveTo>
                      <a:pt x="364" y="2508"/>
                    </a:moveTo>
                    <a:cubicBezTo>
                      <a:pt x="364" y="2529"/>
                      <a:pt x="360" y="2550"/>
                      <a:pt x="360" y="2570"/>
                    </a:cubicBezTo>
                    <a:cubicBezTo>
                      <a:pt x="398" y="2629"/>
                      <a:pt x="443" y="2678"/>
                      <a:pt x="502" y="2723"/>
                    </a:cubicBezTo>
                    <a:cubicBezTo>
                      <a:pt x="502" y="2726"/>
                      <a:pt x="505" y="2726"/>
                      <a:pt x="509" y="2726"/>
                    </a:cubicBezTo>
                    <a:cubicBezTo>
                      <a:pt x="519" y="2726"/>
                      <a:pt x="530" y="2712"/>
                      <a:pt x="519" y="2705"/>
                    </a:cubicBezTo>
                    <a:cubicBezTo>
                      <a:pt x="450" y="2650"/>
                      <a:pt x="401" y="2581"/>
                      <a:pt x="364" y="2508"/>
                    </a:cubicBezTo>
                    <a:close/>
                    <a:moveTo>
                      <a:pt x="519" y="384"/>
                    </a:moveTo>
                    <a:cubicBezTo>
                      <a:pt x="519" y="398"/>
                      <a:pt x="519" y="408"/>
                      <a:pt x="522" y="422"/>
                    </a:cubicBezTo>
                    <a:cubicBezTo>
                      <a:pt x="522" y="470"/>
                      <a:pt x="516" y="512"/>
                      <a:pt x="502" y="546"/>
                    </a:cubicBezTo>
                    <a:cubicBezTo>
                      <a:pt x="530" y="574"/>
                      <a:pt x="561" y="601"/>
                      <a:pt x="588" y="629"/>
                    </a:cubicBezTo>
                    <a:cubicBezTo>
                      <a:pt x="595" y="709"/>
                      <a:pt x="602" y="788"/>
                      <a:pt x="609" y="864"/>
                    </a:cubicBezTo>
                    <a:cubicBezTo>
                      <a:pt x="616" y="920"/>
                      <a:pt x="619" y="974"/>
                      <a:pt x="626" y="1027"/>
                    </a:cubicBezTo>
                    <a:cubicBezTo>
                      <a:pt x="664" y="1347"/>
                      <a:pt x="720" y="1669"/>
                      <a:pt x="795" y="1983"/>
                    </a:cubicBezTo>
                    <a:cubicBezTo>
                      <a:pt x="823" y="2101"/>
                      <a:pt x="851" y="2218"/>
                      <a:pt x="882" y="2336"/>
                    </a:cubicBezTo>
                    <a:cubicBezTo>
                      <a:pt x="930" y="2522"/>
                      <a:pt x="986" y="2705"/>
                      <a:pt x="1048" y="2885"/>
                    </a:cubicBezTo>
                    <a:cubicBezTo>
                      <a:pt x="1113" y="3072"/>
                      <a:pt x="1186" y="3251"/>
                      <a:pt x="1269" y="3424"/>
                    </a:cubicBezTo>
                    <a:cubicBezTo>
                      <a:pt x="1272" y="3427"/>
                      <a:pt x="1276" y="3431"/>
                      <a:pt x="1279" y="3431"/>
                    </a:cubicBezTo>
                    <a:cubicBezTo>
                      <a:pt x="1283" y="3431"/>
                      <a:pt x="1289" y="3424"/>
                      <a:pt x="1286" y="3417"/>
                    </a:cubicBezTo>
                    <a:cubicBezTo>
                      <a:pt x="1138" y="2943"/>
                      <a:pt x="978" y="2477"/>
                      <a:pt x="875" y="1990"/>
                    </a:cubicBezTo>
                    <a:cubicBezTo>
                      <a:pt x="813" y="1683"/>
                      <a:pt x="761" y="1376"/>
                      <a:pt x="726" y="1065"/>
                    </a:cubicBezTo>
                    <a:cubicBezTo>
                      <a:pt x="723" y="1012"/>
                      <a:pt x="716" y="958"/>
                      <a:pt x="712" y="905"/>
                    </a:cubicBezTo>
                    <a:cubicBezTo>
                      <a:pt x="706" y="850"/>
                      <a:pt x="702" y="795"/>
                      <a:pt x="696" y="740"/>
                    </a:cubicBezTo>
                    <a:lnTo>
                      <a:pt x="696" y="740"/>
                    </a:lnTo>
                    <a:cubicBezTo>
                      <a:pt x="771" y="816"/>
                      <a:pt x="841" y="896"/>
                      <a:pt x="906" y="978"/>
                    </a:cubicBezTo>
                    <a:cubicBezTo>
                      <a:pt x="951" y="1033"/>
                      <a:pt x="992" y="1089"/>
                      <a:pt x="1027" y="1148"/>
                    </a:cubicBezTo>
                    <a:cubicBezTo>
                      <a:pt x="1037" y="1157"/>
                      <a:pt x="1044" y="1172"/>
                      <a:pt x="1051" y="1186"/>
                    </a:cubicBezTo>
                    <a:cubicBezTo>
                      <a:pt x="1176" y="1385"/>
                      <a:pt x="1259" y="1604"/>
                      <a:pt x="1286" y="1838"/>
                    </a:cubicBezTo>
                    <a:cubicBezTo>
                      <a:pt x="1289" y="1873"/>
                      <a:pt x="1293" y="1907"/>
                      <a:pt x="1297" y="1942"/>
                    </a:cubicBezTo>
                    <a:cubicBezTo>
                      <a:pt x="1300" y="2018"/>
                      <a:pt x="1303" y="2098"/>
                      <a:pt x="1303" y="2173"/>
                    </a:cubicBezTo>
                    <a:cubicBezTo>
                      <a:pt x="1303" y="2394"/>
                      <a:pt x="1289" y="2612"/>
                      <a:pt x="1313" y="2830"/>
                    </a:cubicBezTo>
                    <a:cubicBezTo>
                      <a:pt x="1348" y="3141"/>
                      <a:pt x="1428" y="3448"/>
                      <a:pt x="1552" y="3731"/>
                    </a:cubicBezTo>
                    <a:cubicBezTo>
                      <a:pt x="1573" y="3707"/>
                      <a:pt x="1590" y="3683"/>
                      <a:pt x="1611" y="3662"/>
                    </a:cubicBezTo>
                    <a:cubicBezTo>
                      <a:pt x="1469" y="3289"/>
                      <a:pt x="1393" y="2895"/>
                      <a:pt x="1400" y="2484"/>
                    </a:cubicBezTo>
                    <a:lnTo>
                      <a:pt x="1400" y="2291"/>
                    </a:lnTo>
                    <a:lnTo>
                      <a:pt x="1400" y="2094"/>
                    </a:lnTo>
                    <a:cubicBezTo>
                      <a:pt x="1407" y="2101"/>
                      <a:pt x="1414" y="2108"/>
                      <a:pt x="1421" y="2111"/>
                    </a:cubicBezTo>
                    <a:cubicBezTo>
                      <a:pt x="1538" y="2215"/>
                      <a:pt x="1666" y="2305"/>
                      <a:pt x="1783" y="2412"/>
                    </a:cubicBezTo>
                    <a:cubicBezTo>
                      <a:pt x="1919" y="2529"/>
                      <a:pt x="2046" y="2657"/>
                      <a:pt x="2163" y="2792"/>
                    </a:cubicBezTo>
                    <a:lnTo>
                      <a:pt x="2167" y="2795"/>
                    </a:lnTo>
                    <a:cubicBezTo>
                      <a:pt x="2184" y="2764"/>
                      <a:pt x="2198" y="2733"/>
                      <a:pt x="2212" y="2702"/>
                    </a:cubicBezTo>
                    <a:cubicBezTo>
                      <a:pt x="2108" y="2578"/>
                      <a:pt x="1994" y="2457"/>
                      <a:pt x="1873" y="2342"/>
                    </a:cubicBezTo>
                    <a:cubicBezTo>
                      <a:pt x="1739" y="2211"/>
                      <a:pt x="1597" y="2080"/>
                      <a:pt x="1434" y="1987"/>
                    </a:cubicBezTo>
                    <a:cubicBezTo>
                      <a:pt x="1428" y="1983"/>
                      <a:pt x="1417" y="1980"/>
                      <a:pt x="1410" y="1980"/>
                    </a:cubicBezTo>
                    <a:cubicBezTo>
                      <a:pt x="1404" y="1980"/>
                      <a:pt x="1400" y="1980"/>
                      <a:pt x="1393" y="1983"/>
                    </a:cubicBezTo>
                    <a:cubicBezTo>
                      <a:pt x="1380" y="1731"/>
                      <a:pt x="1334" y="1489"/>
                      <a:pt x="1217" y="1251"/>
                    </a:cubicBezTo>
                    <a:cubicBezTo>
                      <a:pt x="1193" y="1196"/>
                      <a:pt x="1162" y="1140"/>
                      <a:pt x="1127" y="1089"/>
                    </a:cubicBezTo>
                    <a:cubicBezTo>
                      <a:pt x="1120" y="1078"/>
                      <a:pt x="1117" y="1071"/>
                      <a:pt x="1110" y="1065"/>
                    </a:cubicBezTo>
                    <a:cubicBezTo>
                      <a:pt x="989" y="875"/>
                      <a:pt x="837" y="709"/>
                      <a:pt x="682" y="546"/>
                    </a:cubicBezTo>
                    <a:cubicBezTo>
                      <a:pt x="682" y="522"/>
                      <a:pt x="678" y="498"/>
                      <a:pt x="675" y="474"/>
                    </a:cubicBezTo>
                    <a:cubicBezTo>
                      <a:pt x="675" y="443"/>
                      <a:pt x="650" y="429"/>
                      <a:pt x="626" y="429"/>
                    </a:cubicBezTo>
                    <a:cubicBezTo>
                      <a:pt x="609" y="429"/>
                      <a:pt x="595" y="435"/>
                      <a:pt x="585" y="449"/>
                    </a:cubicBezTo>
                    <a:cubicBezTo>
                      <a:pt x="564" y="429"/>
                      <a:pt x="540" y="405"/>
                      <a:pt x="519" y="384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29"/>
              <p:cNvSpPr/>
              <p:nvPr/>
            </p:nvSpPr>
            <p:spPr>
              <a:xfrm>
                <a:off x="4247291" y="1417806"/>
                <a:ext cx="124596" cy="141794"/>
              </a:xfrm>
              <a:custGeom>
                <a:avLst/>
                <a:gdLst/>
                <a:ahLst/>
                <a:cxnLst/>
                <a:rect l="l" t="t" r="r" b="b"/>
                <a:pathLst>
                  <a:path w="2882" h="3280" extrusionOk="0">
                    <a:moveTo>
                      <a:pt x="122" y="1"/>
                    </a:moveTo>
                    <a:cubicBezTo>
                      <a:pt x="74" y="46"/>
                      <a:pt x="26" y="87"/>
                      <a:pt x="1" y="132"/>
                    </a:cubicBezTo>
                    <a:lnTo>
                      <a:pt x="8" y="132"/>
                    </a:lnTo>
                    <a:cubicBezTo>
                      <a:pt x="26" y="132"/>
                      <a:pt x="67" y="143"/>
                      <a:pt x="122" y="160"/>
                    </a:cubicBezTo>
                    <a:cubicBezTo>
                      <a:pt x="157" y="157"/>
                      <a:pt x="191" y="157"/>
                      <a:pt x="225" y="157"/>
                    </a:cubicBezTo>
                    <a:lnTo>
                      <a:pt x="260" y="157"/>
                    </a:lnTo>
                    <a:cubicBezTo>
                      <a:pt x="433" y="160"/>
                      <a:pt x="609" y="194"/>
                      <a:pt x="775" y="253"/>
                    </a:cubicBezTo>
                    <a:cubicBezTo>
                      <a:pt x="1110" y="374"/>
                      <a:pt x="1341" y="647"/>
                      <a:pt x="1666" y="782"/>
                    </a:cubicBezTo>
                    <a:cubicBezTo>
                      <a:pt x="1839" y="851"/>
                      <a:pt x="2025" y="882"/>
                      <a:pt x="2212" y="910"/>
                    </a:cubicBezTo>
                    <a:cubicBezTo>
                      <a:pt x="2223" y="919"/>
                      <a:pt x="2233" y="934"/>
                      <a:pt x="2243" y="944"/>
                    </a:cubicBezTo>
                    <a:cubicBezTo>
                      <a:pt x="2298" y="1002"/>
                      <a:pt x="2354" y="1058"/>
                      <a:pt x="2409" y="1113"/>
                    </a:cubicBezTo>
                    <a:cubicBezTo>
                      <a:pt x="2519" y="1217"/>
                      <a:pt x="2637" y="1317"/>
                      <a:pt x="2762" y="1410"/>
                    </a:cubicBezTo>
                    <a:cubicBezTo>
                      <a:pt x="2765" y="1414"/>
                      <a:pt x="2768" y="1414"/>
                      <a:pt x="2775" y="1414"/>
                    </a:cubicBezTo>
                    <a:cubicBezTo>
                      <a:pt x="2795" y="1414"/>
                      <a:pt x="2813" y="1383"/>
                      <a:pt x="2795" y="1366"/>
                    </a:cubicBezTo>
                    <a:cubicBezTo>
                      <a:pt x="2679" y="1272"/>
                      <a:pt x="2564" y="1168"/>
                      <a:pt x="2461" y="1061"/>
                    </a:cubicBezTo>
                    <a:cubicBezTo>
                      <a:pt x="2419" y="1016"/>
                      <a:pt x="2378" y="972"/>
                      <a:pt x="2336" y="927"/>
                    </a:cubicBezTo>
                    <a:lnTo>
                      <a:pt x="2336" y="927"/>
                    </a:lnTo>
                    <a:cubicBezTo>
                      <a:pt x="2505" y="951"/>
                      <a:pt x="2668" y="978"/>
                      <a:pt x="2820" y="1037"/>
                    </a:cubicBezTo>
                    <a:cubicBezTo>
                      <a:pt x="2813" y="996"/>
                      <a:pt x="2806" y="954"/>
                      <a:pt x="2799" y="916"/>
                    </a:cubicBezTo>
                    <a:cubicBezTo>
                      <a:pt x="2623" y="851"/>
                      <a:pt x="2419" y="823"/>
                      <a:pt x="2223" y="792"/>
                    </a:cubicBezTo>
                    <a:cubicBezTo>
                      <a:pt x="2202" y="768"/>
                      <a:pt x="2184" y="744"/>
                      <a:pt x="2156" y="726"/>
                    </a:cubicBezTo>
                    <a:cubicBezTo>
                      <a:pt x="2153" y="723"/>
                      <a:pt x="2146" y="723"/>
                      <a:pt x="2140" y="723"/>
                    </a:cubicBezTo>
                    <a:cubicBezTo>
                      <a:pt x="2119" y="723"/>
                      <a:pt x="2094" y="744"/>
                      <a:pt x="2102" y="768"/>
                    </a:cubicBezTo>
                    <a:lnTo>
                      <a:pt x="2105" y="771"/>
                    </a:lnTo>
                    <a:cubicBezTo>
                      <a:pt x="1956" y="744"/>
                      <a:pt x="1815" y="712"/>
                      <a:pt x="1697" y="654"/>
                    </a:cubicBezTo>
                    <a:cubicBezTo>
                      <a:pt x="1638" y="626"/>
                      <a:pt x="1583" y="592"/>
                      <a:pt x="1531" y="557"/>
                    </a:cubicBezTo>
                    <a:lnTo>
                      <a:pt x="1587" y="557"/>
                    </a:lnTo>
                    <a:cubicBezTo>
                      <a:pt x="1622" y="554"/>
                      <a:pt x="1656" y="551"/>
                      <a:pt x="1687" y="543"/>
                    </a:cubicBezTo>
                    <a:cubicBezTo>
                      <a:pt x="1738" y="536"/>
                      <a:pt x="1783" y="522"/>
                      <a:pt x="1832" y="509"/>
                    </a:cubicBezTo>
                    <a:cubicBezTo>
                      <a:pt x="1842" y="505"/>
                      <a:pt x="1853" y="498"/>
                      <a:pt x="1863" y="495"/>
                    </a:cubicBezTo>
                    <a:cubicBezTo>
                      <a:pt x="1870" y="492"/>
                      <a:pt x="1877" y="492"/>
                      <a:pt x="1884" y="488"/>
                    </a:cubicBezTo>
                    <a:cubicBezTo>
                      <a:pt x="2008" y="436"/>
                      <a:pt x="2126" y="371"/>
                      <a:pt x="2215" y="274"/>
                    </a:cubicBezTo>
                    <a:cubicBezTo>
                      <a:pt x="2226" y="264"/>
                      <a:pt x="2218" y="246"/>
                      <a:pt x="2205" y="246"/>
                    </a:cubicBezTo>
                    <a:lnTo>
                      <a:pt x="2202" y="246"/>
                    </a:lnTo>
                    <a:cubicBezTo>
                      <a:pt x="2094" y="291"/>
                      <a:pt x="1984" y="339"/>
                      <a:pt x="1870" y="364"/>
                    </a:cubicBezTo>
                    <a:cubicBezTo>
                      <a:pt x="1863" y="367"/>
                      <a:pt x="1856" y="367"/>
                      <a:pt x="1853" y="371"/>
                    </a:cubicBezTo>
                    <a:cubicBezTo>
                      <a:pt x="1839" y="374"/>
                      <a:pt x="1825" y="374"/>
                      <a:pt x="1811" y="377"/>
                    </a:cubicBezTo>
                    <a:cubicBezTo>
                      <a:pt x="1767" y="388"/>
                      <a:pt x="1721" y="395"/>
                      <a:pt x="1676" y="401"/>
                    </a:cubicBezTo>
                    <a:cubicBezTo>
                      <a:pt x="1607" y="409"/>
                      <a:pt x="1539" y="401"/>
                      <a:pt x="1476" y="433"/>
                    </a:cubicBezTo>
                    <a:cubicBezTo>
                      <a:pt x="1452" y="443"/>
                      <a:pt x="1445" y="471"/>
                      <a:pt x="1448" y="495"/>
                    </a:cubicBezTo>
                    <a:cubicBezTo>
                      <a:pt x="1373" y="436"/>
                      <a:pt x="1297" y="374"/>
                      <a:pt x="1217" y="323"/>
                    </a:cubicBezTo>
                    <a:cubicBezTo>
                      <a:pt x="1075" y="226"/>
                      <a:pt x="923" y="149"/>
                      <a:pt x="761" y="98"/>
                    </a:cubicBezTo>
                    <a:cubicBezTo>
                      <a:pt x="585" y="39"/>
                      <a:pt x="378" y="1"/>
                      <a:pt x="177" y="1"/>
                    </a:cubicBezTo>
                    <a:close/>
                    <a:moveTo>
                      <a:pt x="530" y="588"/>
                    </a:moveTo>
                    <a:lnTo>
                      <a:pt x="530" y="588"/>
                    </a:lnTo>
                    <a:cubicBezTo>
                      <a:pt x="540" y="637"/>
                      <a:pt x="519" y="688"/>
                      <a:pt x="477" y="716"/>
                    </a:cubicBezTo>
                    <a:cubicBezTo>
                      <a:pt x="506" y="737"/>
                      <a:pt x="536" y="761"/>
                      <a:pt x="564" y="785"/>
                    </a:cubicBezTo>
                    <a:cubicBezTo>
                      <a:pt x="705" y="903"/>
                      <a:pt x="834" y="1034"/>
                      <a:pt x="948" y="1168"/>
                    </a:cubicBezTo>
                    <a:cubicBezTo>
                      <a:pt x="1003" y="1235"/>
                      <a:pt x="1054" y="1300"/>
                      <a:pt x="1107" y="1366"/>
                    </a:cubicBezTo>
                    <a:cubicBezTo>
                      <a:pt x="1241" y="1545"/>
                      <a:pt x="1365" y="1735"/>
                      <a:pt x="1486" y="1928"/>
                    </a:cubicBezTo>
                    <a:cubicBezTo>
                      <a:pt x="1787" y="2405"/>
                      <a:pt x="2177" y="3003"/>
                      <a:pt x="2713" y="3279"/>
                    </a:cubicBezTo>
                    <a:cubicBezTo>
                      <a:pt x="2720" y="3248"/>
                      <a:pt x="2727" y="3217"/>
                      <a:pt x="2737" y="3186"/>
                    </a:cubicBezTo>
                    <a:cubicBezTo>
                      <a:pt x="2150" y="2834"/>
                      <a:pt x="1815" y="2188"/>
                      <a:pt x="1428" y="1597"/>
                    </a:cubicBezTo>
                    <a:lnTo>
                      <a:pt x="1428" y="1597"/>
                    </a:lnTo>
                    <a:cubicBezTo>
                      <a:pt x="1507" y="1618"/>
                      <a:pt x="1590" y="1635"/>
                      <a:pt x="1666" y="1659"/>
                    </a:cubicBezTo>
                    <a:cubicBezTo>
                      <a:pt x="1821" y="1711"/>
                      <a:pt x="1966" y="1777"/>
                      <a:pt x="2108" y="1852"/>
                    </a:cubicBezTo>
                    <a:cubicBezTo>
                      <a:pt x="2381" y="1997"/>
                      <a:pt x="2630" y="2174"/>
                      <a:pt x="2865" y="2370"/>
                    </a:cubicBezTo>
                    <a:cubicBezTo>
                      <a:pt x="2868" y="2375"/>
                      <a:pt x="2872" y="2375"/>
                      <a:pt x="2872" y="2378"/>
                    </a:cubicBezTo>
                    <a:cubicBezTo>
                      <a:pt x="2875" y="2343"/>
                      <a:pt x="2878" y="2305"/>
                      <a:pt x="2882" y="2271"/>
                    </a:cubicBezTo>
                    <a:cubicBezTo>
                      <a:pt x="2865" y="2257"/>
                      <a:pt x="2848" y="2239"/>
                      <a:pt x="2830" y="2225"/>
                    </a:cubicBezTo>
                    <a:cubicBezTo>
                      <a:pt x="2602" y="2035"/>
                      <a:pt x="2360" y="1863"/>
                      <a:pt x="2098" y="1725"/>
                    </a:cubicBezTo>
                    <a:cubicBezTo>
                      <a:pt x="1898" y="1618"/>
                      <a:pt x="1642" y="1490"/>
                      <a:pt x="1403" y="1455"/>
                    </a:cubicBezTo>
                    <a:cubicBezTo>
                      <a:pt x="1379" y="1452"/>
                      <a:pt x="1352" y="1448"/>
                      <a:pt x="1327" y="1448"/>
                    </a:cubicBezTo>
                    <a:cubicBezTo>
                      <a:pt x="1321" y="1438"/>
                      <a:pt x="1314" y="1428"/>
                      <a:pt x="1303" y="1417"/>
                    </a:cubicBezTo>
                    <a:cubicBezTo>
                      <a:pt x="1248" y="1334"/>
                      <a:pt x="1190" y="1255"/>
                      <a:pt x="1127" y="1179"/>
                    </a:cubicBezTo>
                    <a:cubicBezTo>
                      <a:pt x="951" y="961"/>
                      <a:pt x="754" y="761"/>
                      <a:pt x="530" y="588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9"/>
              <p:cNvSpPr/>
              <p:nvPr/>
            </p:nvSpPr>
            <p:spPr>
              <a:xfrm>
                <a:off x="4360039" y="1430646"/>
                <a:ext cx="2464" cy="8732"/>
              </a:xfrm>
              <a:custGeom>
                <a:avLst/>
                <a:gdLst/>
                <a:ahLst/>
                <a:cxnLst/>
                <a:rect l="l" t="t" r="r" b="b"/>
                <a:pathLst>
                  <a:path w="57" h="202" extrusionOk="0">
                    <a:moveTo>
                      <a:pt x="29" y="1"/>
                    </a:moveTo>
                    <a:cubicBezTo>
                      <a:pt x="12" y="56"/>
                      <a:pt x="1" y="118"/>
                      <a:pt x="1" y="184"/>
                    </a:cubicBezTo>
                    <a:cubicBezTo>
                      <a:pt x="1" y="195"/>
                      <a:pt x="12" y="201"/>
                      <a:pt x="22" y="201"/>
                    </a:cubicBezTo>
                    <a:cubicBezTo>
                      <a:pt x="29" y="201"/>
                      <a:pt x="39" y="195"/>
                      <a:pt x="39" y="184"/>
                    </a:cubicBezTo>
                    <a:cubicBezTo>
                      <a:pt x="42" y="150"/>
                      <a:pt x="50" y="115"/>
                      <a:pt x="57" y="84"/>
                    </a:cubicBezTo>
                    <a:cubicBezTo>
                      <a:pt x="46" y="56"/>
                      <a:pt x="39" y="29"/>
                      <a:pt x="29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9"/>
              <p:cNvSpPr/>
              <p:nvPr/>
            </p:nvSpPr>
            <p:spPr>
              <a:xfrm>
                <a:off x="4203237" y="1308085"/>
                <a:ext cx="63811" cy="69038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597" extrusionOk="0">
                    <a:moveTo>
                      <a:pt x="1404" y="0"/>
                    </a:moveTo>
                    <a:cubicBezTo>
                      <a:pt x="1383" y="28"/>
                      <a:pt x="1362" y="58"/>
                      <a:pt x="1338" y="86"/>
                    </a:cubicBezTo>
                    <a:cubicBezTo>
                      <a:pt x="1324" y="104"/>
                      <a:pt x="1307" y="120"/>
                      <a:pt x="1286" y="141"/>
                    </a:cubicBezTo>
                    <a:cubicBezTo>
                      <a:pt x="1279" y="149"/>
                      <a:pt x="1268" y="155"/>
                      <a:pt x="1262" y="166"/>
                    </a:cubicBezTo>
                    <a:cubicBezTo>
                      <a:pt x="1144" y="270"/>
                      <a:pt x="1013" y="359"/>
                      <a:pt x="892" y="460"/>
                    </a:cubicBezTo>
                    <a:cubicBezTo>
                      <a:pt x="754" y="573"/>
                      <a:pt x="623" y="698"/>
                      <a:pt x="502" y="829"/>
                    </a:cubicBezTo>
                    <a:cubicBezTo>
                      <a:pt x="385" y="957"/>
                      <a:pt x="274" y="1091"/>
                      <a:pt x="170" y="1233"/>
                    </a:cubicBezTo>
                    <a:cubicBezTo>
                      <a:pt x="119" y="1306"/>
                      <a:pt x="53" y="1385"/>
                      <a:pt x="1" y="1472"/>
                    </a:cubicBezTo>
                    <a:cubicBezTo>
                      <a:pt x="15" y="1513"/>
                      <a:pt x="32" y="1555"/>
                      <a:pt x="46" y="1596"/>
                    </a:cubicBezTo>
                    <a:cubicBezTo>
                      <a:pt x="108" y="1506"/>
                      <a:pt x="160" y="1406"/>
                      <a:pt x="222" y="1319"/>
                    </a:cubicBezTo>
                    <a:cubicBezTo>
                      <a:pt x="329" y="1171"/>
                      <a:pt x="447" y="1029"/>
                      <a:pt x="571" y="898"/>
                    </a:cubicBezTo>
                    <a:cubicBezTo>
                      <a:pt x="737" y="722"/>
                      <a:pt x="920" y="573"/>
                      <a:pt x="1103" y="425"/>
                    </a:cubicBezTo>
                    <a:cubicBezTo>
                      <a:pt x="1169" y="369"/>
                      <a:pt x="1234" y="311"/>
                      <a:pt x="1300" y="256"/>
                    </a:cubicBezTo>
                    <a:cubicBezTo>
                      <a:pt x="1372" y="190"/>
                      <a:pt x="1431" y="117"/>
                      <a:pt x="1476" y="45"/>
                    </a:cubicBezTo>
                    <a:cubicBezTo>
                      <a:pt x="1452" y="28"/>
                      <a:pt x="1428" y="14"/>
                      <a:pt x="1404" y="0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29"/>
              <p:cNvSpPr/>
              <p:nvPr/>
            </p:nvSpPr>
            <p:spPr>
              <a:xfrm>
                <a:off x="4192819" y="1280114"/>
                <a:ext cx="29009" cy="75480"/>
              </a:xfrm>
              <a:custGeom>
                <a:avLst/>
                <a:gdLst/>
                <a:ahLst/>
                <a:cxnLst/>
                <a:rect l="l" t="t" r="r" b="b"/>
                <a:pathLst>
                  <a:path w="671" h="174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5"/>
                      <a:pt x="14" y="29"/>
                      <a:pt x="21" y="42"/>
                    </a:cubicBezTo>
                    <a:cubicBezTo>
                      <a:pt x="111" y="243"/>
                      <a:pt x="294" y="412"/>
                      <a:pt x="511" y="426"/>
                    </a:cubicBezTo>
                    <a:cubicBezTo>
                      <a:pt x="484" y="550"/>
                      <a:pt x="460" y="675"/>
                      <a:pt x="428" y="796"/>
                    </a:cubicBezTo>
                    <a:cubicBezTo>
                      <a:pt x="408" y="889"/>
                      <a:pt x="384" y="982"/>
                      <a:pt x="353" y="1072"/>
                    </a:cubicBezTo>
                    <a:cubicBezTo>
                      <a:pt x="332" y="1141"/>
                      <a:pt x="307" y="1207"/>
                      <a:pt x="280" y="1272"/>
                    </a:cubicBezTo>
                    <a:cubicBezTo>
                      <a:pt x="249" y="1341"/>
                      <a:pt x="214" y="1407"/>
                      <a:pt x="180" y="1469"/>
                    </a:cubicBezTo>
                    <a:cubicBezTo>
                      <a:pt x="149" y="1555"/>
                      <a:pt x="132" y="1645"/>
                      <a:pt x="146" y="1746"/>
                    </a:cubicBezTo>
                    <a:cubicBezTo>
                      <a:pt x="325" y="1493"/>
                      <a:pt x="439" y="1175"/>
                      <a:pt x="515" y="871"/>
                    </a:cubicBezTo>
                    <a:cubicBezTo>
                      <a:pt x="535" y="788"/>
                      <a:pt x="553" y="705"/>
                      <a:pt x="570" y="627"/>
                    </a:cubicBezTo>
                    <a:cubicBezTo>
                      <a:pt x="570" y="619"/>
                      <a:pt x="570" y="612"/>
                      <a:pt x="573" y="609"/>
                    </a:cubicBezTo>
                    <a:lnTo>
                      <a:pt x="605" y="453"/>
                    </a:lnTo>
                    <a:cubicBezTo>
                      <a:pt x="608" y="443"/>
                      <a:pt x="612" y="433"/>
                      <a:pt x="612" y="423"/>
                    </a:cubicBezTo>
                    <a:lnTo>
                      <a:pt x="615" y="423"/>
                    </a:lnTo>
                    <a:cubicBezTo>
                      <a:pt x="653" y="415"/>
                      <a:pt x="653" y="374"/>
                      <a:pt x="629" y="350"/>
                    </a:cubicBezTo>
                    <a:cubicBezTo>
                      <a:pt x="632" y="343"/>
                      <a:pt x="632" y="336"/>
                      <a:pt x="636" y="329"/>
                    </a:cubicBezTo>
                    <a:cubicBezTo>
                      <a:pt x="646" y="281"/>
                      <a:pt x="660" y="233"/>
                      <a:pt x="670" y="184"/>
                    </a:cubicBezTo>
                    <a:lnTo>
                      <a:pt x="577" y="153"/>
                    </a:lnTo>
                    <a:cubicBezTo>
                      <a:pt x="577" y="166"/>
                      <a:pt x="573" y="177"/>
                      <a:pt x="570" y="187"/>
                    </a:cubicBezTo>
                    <a:cubicBezTo>
                      <a:pt x="560" y="219"/>
                      <a:pt x="553" y="253"/>
                      <a:pt x="546" y="284"/>
                    </a:cubicBezTo>
                    <a:cubicBezTo>
                      <a:pt x="543" y="302"/>
                      <a:pt x="539" y="319"/>
                      <a:pt x="532" y="340"/>
                    </a:cubicBezTo>
                    <a:cubicBezTo>
                      <a:pt x="484" y="336"/>
                      <a:pt x="439" y="326"/>
                      <a:pt x="394" y="305"/>
                    </a:cubicBezTo>
                    <a:cubicBezTo>
                      <a:pt x="273" y="253"/>
                      <a:pt x="173" y="142"/>
                      <a:pt x="107" y="21"/>
                    </a:cubicBezTo>
                    <a:cubicBezTo>
                      <a:pt x="73" y="15"/>
                      <a:pt x="35" y="8"/>
                      <a:pt x="1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29"/>
              <p:cNvSpPr/>
              <p:nvPr/>
            </p:nvSpPr>
            <p:spPr>
              <a:xfrm>
                <a:off x="4182227" y="1278169"/>
                <a:ext cx="10462" cy="380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88" extrusionOk="0">
                    <a:moveTo>
                      <a:pt x="0" y="1"/>
                    </a:moveTo>
                    <a:cubicBezTo>
                      <a:pt x="62" y="39"/>
                      <a:pt x="128" y="66"/>
                      <a:pt x="200" y="84"/>
                    </a:cubicBezTo>
                    <a:cubicBezTo>
                      <a:pt x="204" y="87"/>
                      <a:pt x="204" y="87"/>
                      <a:pt x="207" y="87"/>
                    </a:cubicBezTo>
                    <a:cubicBezTo>
                      <a:pt x="231" y="87"/>
                      <a:pt x="241" y="60"/>
                      <a:pt x="228" y="42"/>
                    </a:cubicBezTo>
                    <a:cubicBezTo>
                      <a:pt x="152" y="25"/>
                      <a:pt x="76" y="12"/>
                      <a:pt x="0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29"/>
              <p:cNvSpPr/>
              <p:nvPr/>
            </p:nvSpPr>
            <p:spPr>
              <a:xfrm>
                <a:off x="4211019" y="1322697"/>
                <a:ext cx="104882" cy="90956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2104" extrusionOk="0">
                    <a:moveTo>
                      <a:pt x="1718" y="1"/>
                    </a:moveTo>
                    <a:cubicBezTo>
                      <a:pt x="1617" y="139"/>
                      <a:pt x="1528" y="284"/>
                      <a:pt x="1455" y="436"/>
                    </a:cubicBezTo>
                    <a:cubicBezTo>
                      <a:pt x="1420" y="508"/>
                      <a:pt x="1386" y="581"/>
                      <a:pt x="1358" y="653"/>
                    </a:cubicBezTo>
                    <a:cubicBezTo>
                      <a:pt x="1351" y="670"/>
                      <a:pt x="1348" y="688"/>
                      <a:pt x="1341" y="705"/>
                    </a:cubicBezTo>
                    <a:cubicBezTo>
                      <a:pt x="1331" y="733"/>
                      <a:pt x="1316" y="764"/>
                      <a:pt x="1306" y="791"/>
                    </a:cubicBezTo>
                    <a:cubicBezTo>
                      <a:pt x="1286" y="857"/>
                      <a:pt x="1265" y="927"/>
                      <a:pt x="1265" y="995"/>
                    </a:cubicBezTo>
                    <a:cubicBezTo>
                      <a:pt x="1262" y="1005"/>
                      <a:pt x="1268" y="1013"/>
                      <a:pt x="1275" y="1019"/>
                    </a:cubicBezTo>
                    <a:cubicBezTo>
                      <a:pt x="978" y="1126"/>
                      <a:pt x="681" y="1233"/>
                      <a:pt x="425" y="1420"/>
                    </a:cubicBezTo>
                    <a:cubicBezTo>
                      <a:pt x="253" y="1544"/>
                      <a:pt x="73" y="1718"/>
                      <a:pt x="1" y="1921"/>
                    </a:cubicBezTo>
                    <a:cubicBezTo>
                      <a:pt x="4" y="1984"/>
                      <a:pt x="4" y="2046"/>
                      <a:pt x="4" y="2104"/>
                    </a:cubicBezTo>
                    <a:lnTo>
                      <a:pt x="52" y="2104"/>
                    </a:lnTo>
                    <a:cubicBezTo>
                      <a:pt x="108" y="1976"/>
                      <a:pt x="163" y="1845"/>
                      <a:pt x="253" y="1735"/>
                    </a:cubicBezTo>
                    <a:cubicBezTo>
                      <a:pt x="353" y="1611"/>
                      <a:pt x="484" y="1507"/>
                      <a:pt x="619" y="1420"/>
                    </a:cubicBezTo>
                    <a:cubicBezTo>
                      <a:pt x="899" y="1247"/>
                      <a:pt x="1213" y="1150"/>
                      <a:pt x="1514" y="1023"/>
                    </a:cubicBezTo>
                    <a:cubicBezTo>
                      <a:pt x="1707" y="940"/>
                      <a:pt x="1890" y="840"/>
                      <a:pt x="2053" y="705"/>
                    </a:cubicBezTo>
                    <a:cubicBezTo>
                      <a:pt x="2077" y="685"/>
                      <a:pt x="2101" y="664"/>
                      <a:pt x="2125" y="643"/>
                    </a:cubicBezTo>
                    <a:cubicBezTo>
                      <a:pt x="2132" y="636"/>
                      <a:pt x="2139" y="629"/>
                      <a:pt x="2145" y="622"/>
                    </a:cubicBezTo>
                    <a:cubicBezTo>
                      <a:pt x="2170" y="632"/>
                      <a:pt x="2198" y="636"/>
                      <a:pt x="2225" y="643"/>
                    </a:cubicBezTo>
                    <a:cubicBezTo>
                      <a:pt x="2270" y="650"/>
                      <a:pt x="2315" y="657"/>
                      <a:pt x="2357" y="660"/>
                    </a:cubicBezTo>
                    <a:cubicBezTo>
                      <a:pt x="2381" y="664"/>
                      <a:pt x="2405" y="667"/>
                      <a:pt x="2426" y="667"/>
                    </a:cubicBezTo>
                    <a:cubicBezTo>
                      <a:pt x="2391" y="629"/>
                      <a:pt x="2357" y="591"/>
                      <a:pt x="2322" y="554"/>
                    </a:cubicBezTo>
                    <a:cubicBezTo>
                      <a:pt x="2298" y="549"/>
                      <a:pt x="2277" y="543"/>
                      <a:pt x="2253" y="539"/>
                    </a:cubicBezTo>
                    <a:cubicBezTo>
                      <a:pt x="2246" y="536"/>
                      <a:pt x="2239" y="533"/>
                      <a:pt x="2233" y="533"/>
                    </a:cubicBezTo>
                    <a:cubicBezTo>
                      <a:pt x="2242" y="519"/>
                      <a:pt x="2257" y="508"/>
                      <a:pt x="2267" y="495"/>
                    </a:cubicBezTo>
                    <a:cubicBezTo>
                      <a:pt x="2253" y="481"/>
                      <a:pt x="2239" y="466"/>
                      <a:pt x="2225" y="453"/>
                    </a:cubicBezTo>
                    <a:lnTo>
                      <a:pt x="2163" y="515"/>
                    </a:lnTo>
                    <a:lnTo>
                      <a:pt x="2153" y="515"/>
                    </a:lnTo>
                    <a:cubicBezTo>
                      <a:pt x="2142" y="515"/>
                      <a:pt x="2136" y="519"/>
                      <a:pt x="2125" y="519"/>
                    </a:cubicBezTo>
                    <a:cubicBezTo>
                      <a:pt x="2097" y="529"/>
                      <a:pt x="2087" y="554"/>
                      <a:pt x="2094" y="578"/>
                    </a:cubicBezTo>
                    <a:cubicBezTo>
                      <a:pt x="2067" y="605"/>
                      <a:pt x="2035" y="629"/>
                      <a:pt x="2005" y="653"/>
                    </a:cubicBezTo>
                    <a:cubicBezTo>
                      <a:pt x="1804" y="802"/>
                      <a:pt x="1573" y="906"/>
                      <a:pt x="1334" y="995"/>
                    </a:cubicBezTo>
                    <a:cubicBezTo>
                      <a:pt x="1358" y="930"/>
                      <a:pt x="1375" y="860"/>
                      <a:pt x="1393" y="791"/>
                    </a:cubicBezTo>
                    <a:cubicBezTo>
                      <a:pt x="1396" y="774"/>
                      <a:pt x="1399" y="757"/>
                      <a:pt x="1407" y="740"/>
                    </a:cubicBezTo>
                    <a:cubicBezTo>
                      <a:pt x="1413" y="712"/>
                      <a:pt x="1420" y="685"/>
                      <a:pt x="1431" y="657"/>
                    </a:cubicBezTo>
                    <a:cubicBezTo>
                      <a:pt x="1452" y="591"/>
                      <a:pt x="1476" y="529"/>
                      <a:pt x="1500" y="463"/>
                    </a:cubicBezTo>
                    <a:cubicBezTo>
                      <a:pt x="1565" y="308"/>
                      <a:pt x="1645" y="160"/>
                      <a:pt x="1738" y="18"/>
                    </a:cubicBezTo>
                    <a:cubicBezTo>
                      <a:pt x="1731" y="10"/>
                      <a:pt x="1724" y="7"/>
                      <a:pt x="17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29"/>
              <p:cNvSpPr/>
              <p:nvPr/>
            </p:nvSpPr>
            <p:spPr>
              <a:xfrm>
                <a:off x="4229393" y="1368825"/>
                <a:ext cx="119062" cy="38129"/>
              </a:xfrm>
              <a:custGeom>
                <a:avLst/>
                <a:gdLst/>
                <a:ahLst/>
                <a:cxnLst/>
                <a:rect l="l" t="t" r="r" b="b"/>
                <a:pathLst>
                  <a:path w="2754" h="882" extrusionOk="0">
                    <a:moveTo>
                      <a:pt x="100" y="630"/>
                    </a:moveTo>
                    <a:cubicBezTo>
                      <a:pt x="80" y="630"/>
                      <a:pt x="59" y="630"/>
                      <a:pt x="35" y="633"/>
                    </a:cubicBezTo>
                    <a:cubicBezTo>
                      <a:pt x="4" y="640"/>
                      <a:pt x="0" y="681"/>
                      <a:pt x="18" y="702"/>
                    </a:cubicBezTo>
                    <a:cubicBezTo>
                      <a:pt x="42" y="730"/>
                      <a:pt x="70" y="751"/>
                      <a:pt x="97" y="767"/>
                    </a:cubicBezTo>
                    <a:cubicBezTo>
                      <a:pt x="132" y="719"/>
                      <a:pt x="170" y="671"/>
                      <a:pt x="207" y="640"/>
                    </a:cubicBezTo>
                    <a:cubicBezTo>
                      <a:pt x="170" y="633"/>
                      <a:pt x="135" y="630"/>
                      <a:pt x="100" y="630"/>
                    </a:cubicBezTo>
                    <a:close/>
                    <a:moveTo>
                      <a:pt x="2322" y="1"/>
                    </a:moveTo>
                    <a:cubicBezTo>
                      <a:pt x="2288" y="29"/>
                      <a:pt x="2253" y="56"/>
                      <a:pt x="2218" y="83"/>
                    </a:cubicBezTo>
                    <a:cubicBezTo>
                      <a:pt x="2052" y="219"/>
                      <a:pt x="1900" y="370"/>
                      <a:pt x="1762" y="536"/>
                    </a:cubicBezTo>
                    <a:cubicBezTo>
                      <a:pt x="1759" y="539"/>
                      <a:pt x="1762" y="539"/>
                      <a:pt x="1759" y="544"/>
                    </a:cubicBezTo>
                    <a:cubicBezTo>
                      <a:pt x="1510" y="651"/>
                      <a:pt x="1255" y="726"/>
                      <a:pt x="971" y="740"/>
                    </a:cubicBezTo>
                    <a:cubicBezTo>
                      <a:pt x="933" y="740"/>
                      <a:pt x="899" y="743"/>
                      <a:pt x="861" y="743"/>
                    </a:cubicBezTo>
                    <a:cubicBezTo>
                      <a:pt x="760" y="743"/>
                      <a:pt x="660" y="737"/>
                      <a:pt x="560" y="723"/>
                    </a:cubicBezTo>
                    <a:lnTo>
                      <a:pt x="560" y="723"/>
                    </a:lnTo>
                    <a:cubicBezTo>
                      <a:pt x="615" y="767"/>
                      <a:pt x="660" y="823"/>
                      <a:pt x="674" y="879"/>
                    </a:cubicBezTo>
                    <a:cubicBezTo>
                      <a:pt x="709" y="879"/>
                      <a:pt x="746" y="882"/>
                      <a:pt x="781" y="882"/>
                    </a:cubicBezTo>
                    <a:cubicBezTo>
                      <a:pt x="809" y="882"/>
                      <a:pt x="840" y="879"/>
                      <a:pt x="867" y="879"/>
                    </a:cubicBezTo>
                    <a:cubicBezTo>
                      <a:pt x="1182" y="868"/>
                      <a:pt x="1492" y="792"/>
                      <a:pt x="1779" y="654"/>
                    </a:cubicBezTo>
                    <a:cubicBezTo>
                      <a:pt x="1935" y="581"/>
                      <a:pt x="2098" y="443"/>
                      <a:pt x="2277" y="443"/>
                    </a:cubicBezTo>
                    <a:lnTo>
                      <a:pt x="2280" y="443"/>
                    </a:lnTo>
                    <a:cubicBezTo>
                      <a:pt x="2367" y="443"/>
                      <a:pt x="2446" y="477"/>
                      <a:pt x="2519" y="526"/>
                    </a:cubicBezTo>
                    <a:cubicBezTo>
                      <a:pt x="2557" y="550"/>
                      <a:pt x="2595" y="578"/>
                      <a:pt x="2629" y="609"/>
                    </a:cubicBezTo>
                    <a:cubicBezTo>
                      <a:pt x="2637" y="612"/>
                      <a:pt x="2643" y="619"/>
                      <a:pt x="2650" y="626"/>
                    </a:cubicBezTo>
                    <a:cubicBezTo>
                      <a:pt x="2688" y="654"/>
                      <a:pt x="2720" y="685"/>
                      <a:pt x="2754" y="713"/>
                    </a:cubicBezTo>
                    <a:cubicBezTo>
                      <a:pt x="2729" y="660"/>
                      <a:pt x="2702" y="609"/>
                      <a:pt x="2674" y="557"/>
                    </a:cubicBezTo>
                    <a:cubicBezTo>
                      <a:pt x="2671" y="557"/>
                      <a:pt x="2671" y="554"/>
                      <a:pt x="2667" y="550"/>
                    </a:cubicBezTo>
                    <a:cubicBezTo>
                      <a:pt x="2637" y="526"/>
                      <a:pt x="2608" y="498"/>
                      <a:pt x="2578" y="477"/>
                    </a:cubicBezTo>
                    <a:cubicBezTo>
                      <a:pt x="2570" y="474"/>
                      <a:pt x="2564" y="467"/>
                      <a:pt x="2557" y="464"/>
                    </a:cubicBezTo>
                    <a:cubicBezTo>
                      <a:pt x="2460" y="398"/>
                      <a:pt x="2363" y="367"/>
                      <a:pt x="2267" y="367"/>
                    </a:cubicBezTo>
                    <a:cubicBezTo>
                      <a:pt x="2167" y="367"/>
                      <a:pt x="2063" y="398"/>
                      <a:pt x="1956" y="453"/>
                    </a:cubicBezTo>
                    <a:cubicBezTo>
                      <a:pt x="1953" y="453"/>
                      <a:pt x="1953" y="457"/>
                      <a:pt x="1948" y="457"/>
                    </a:cubicBezTo>
                    <a:cubicBezTo>
                      <a:pt x="2042" y="350"/>
                      <a:pt x="2142" y="246"/>
                      <a:pt x="2253" y="150"/>
                    </a:cubicBezTo>
                    <a:cubicBezTo>
                      <a:pt x="2288" y="118"/>
                      <a:pt x="2326" y="88"/>
                      <a:pt x="2363" y="59"/>
                    </a:cubicBezTo>
                    <a:cubicBezTo>
                      <a:pt x="2350" y="39"/>
                      <a:pt x="2336" y="21"/>
                      <a:pt x="2322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29"/>
              <p:cNvSpPr/>
              <p:nvPr/>
            </p:nvSpPr>
            <p:spPr>
              <a:xfrm>
                <a:off x="4325886" y="1388409"/>
                <a:ext cx="25594" cy="2468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71" extrusionOk="0">
                    <a:moveTo>
                      <a:pt x="38" y="0"/>
                    </a:moveTo>
                    <a:cubicBezTo>
                      <a:pt x="21" y="0"/>
                      <a:pt x="0" y="24"/>
                      <a:pt x="3" y="45"/>
                    </a:cubicBezTo>
                    <a:cubicBezTo>
                      <a:pt x="11" y="80"/>
                      <a:pt x="27" y="111"/>
                      <a:pt x="45" y="139"/>
                    </a:cubicBezTo>
                    <a:cubicBezTo>
                      <a:pt x="62" y="166"/>
                      <a:pt x="83" y="194"/>
                      <a:pt x="104" y="222"/>
                    </a:cubicBezTo>
                    <a:cubicBezTo>
                      <a:pt x="121" y="246"/>
                      <a:pt x="142" y="270"/>
                      <a:pt x="163" y="294"/>
                    </a:cubicBezTo>
                    <a:cubicBezTo>
                      <a:pt x="187" y="322"/>
                      <a:pt x="211" y="349"/>
                      <a:pt x="239" y="377"/>
                    </a:cubicBezTo>
                    <a:cubicBezTo>
                      <a:pt x="245" y="381"/>
                      <a:pt x="252" y="387"/>
                      <a:pt x="255" y="391"/>
                    </a:cubicBezTo>
                    <a:cubicBezTo>
                      <a:pt x="301" y="432"/>
                      <a:pt x="349" y="470"/>
                      <a:pt x="397" y="498"/>
                    </a:cubicBezTo>
                    <a:cubicBezTo>
                      <a:pt x="456" y="529"/>
                      <a:pt x="522" y="553"/>
                      <a:pt x="584" y="571"/>
                    </a:cubicBezTo>
                    <a:cubicBezTo>
                      <a:pt x="587" y="571"/>
                      <a:pt x="591" y="567"/>
                      <a:pt x="587" y="563"/>
                    </a:cubicBezTo>
                    <a:cubicBezTo>
                      <a:pt x="529" y="532"/>
                      <a:pt x="480" y="491"/>
                      <a:pt x="429" y="453"/>
                    </a:cubicBezTo>
                    <a:cubicBezTo>
                      <a:pt x="380" y="411"/>
                      <a:pt x="332" y="377"/>
                      <a:pt x="290" y="332"/>
                    </a:cubicBezTo>
                    <a:cubicBezTo>
                      <a:pt x="287" y="332"/>
                      <a:pt x="284" y="329"/>
                      <a:pt x="284" y="325"/>
                    </a:cubicBezTo>
                    <a:cubicBezTo>
                      <a:pt x="252" y="294"/>
                      <a:pt x="225" y="263"/>
                      <a:pt x="197" y="228"/>
                    </a:cubicBezTo>
                    <a:cubicBezTo>
                      <a:pt x="183" y="211"/>
                      <a:pt x="172" y="194"/>
                      <a:pt x="163" y="177"/>
                    </a:cubicBezTo>
                    <a:cubicBezTo>
                      <a:pt x="145" y="153"/>
                      <a:pt x="128" y="125"/>
                      <a:pt x="114" y="101"/>
                    </a:cubicBezTo>
                    <a:cubicBezTo>
                      <a:pt x="97" y="70"/>
                      <a:pt x="83" y="38"/>
                      <a:pt x="62" y="14"/>
                    </a:cubicBezTo>
                    <a:cubicBezTo>
                      <a:pt x="56" y="4"/>
                      <a:pt x="48" y="0"/>
                      <a:pt x="38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29"/>
              <p:cNvSpPr/>
              <p:nvPr/>
            </p:nvSpPr>
            <p:spPr>
              <a:xfrm>
                <a:off x="3943112" y="1352397"/>
                <a:ext cx="96063" cy="95625"/>
              </a:xfrm>
              <a:custGeom>
                <a:avLst/>
                <a:gdLst/>
                <a:ahLst/>
                <a:cxnLst/>
                <a:rect l="l" t="t" r="r" b="b"/>
                <a:pathLst>
                  <a:path w="2222" h="2212" extrusionOk="0">
                    <a:moveTo>
                      <a:pt x="812" y="1"/>
                    </a:moveTo>
                    <a:cubicBezTo>
                      <a:pt x="767" y="49"/>
                      <a:pt x="726" y="101"/>
                      <a:pt x="684" y="153"/>
                    </a:cubicBezTo>
                    <a:lnTo>
                      <a:pt x="684" y="160"/>
                    </a:lnTo>
                    <a:lnTo>
                      <a:pt x="684" y="167"/>
                    </a:lnTo>
                    <a:cubicBezTo>
                      <a:pt x="681" y="163"/>
                      <a:pt x="681" y="163"/>
                      <a:pt x="678" y="160"/>
                    </a:cubicBezTo>
                    <a:cubicBezTo>
                      <a:pt x="657" y="187"/>
                      <a:pt x="632" y="215"/>
                      <a:pt x="611" y="246"/>
                    </a:cubicBezTo>
                    <a:cubicBezTo>
                      <a:pt x="632" y="270"/>
                      <a:pt x="657" y="298"/>
                      <a:pt x="684" y="323"/>
                    </a:cubicBezTo>
                    <a:lnTo>
                      <a:pt x="684" y="326"/>
                    </a:lnTo>
                    <a:cubicBezTo>
                      <a:pt x="684" y="332"/>
                      <a:pt x="688" y="339"/>
                      <a:pt x="688" y="347"/>
                    </a:cubicBezTo>
                    <a:cubicBezTo>
                      <a:pt x="702" y="623"/>
                      <a:pt x="753" y="875"/>
                      <a:pt x="878" y="1113"/>
                    </a:cubicBezTo>
                    <a:cubicBezTo>
                      <a:pt x="764" y="1058"/>
                      <a:pt x="650" y="1010"/>
                      <a:pt x="536" y="965"/>
                    </a:cubicBezTo>
                    <a:cubicBezTo>
                      <a:pt x="429" y="924"/>
                      <a:pt x="321" y="882"/>
                      <a:pt x="214" y="847"/>
                    </a:cubicBezTo>
                    <a:cubicBezTo>
                      <a:pt x="211" y="847"/>
                      <a:pt x="211" y="844"/>
                      <a:pt x="208" y="844"/>
                    </a:cubicBezTo>
                    <a:cubicBezTo>
                      <a:pt x="194" y="871"/>
                      <a:pt x="180" y="899"/>
                      <a:pt x="163" y="927"/>
                    </a:cubicBezTo>
                    <a:cubicBezTo>
                      <a:pt x="225" y="948"/>
                      <a:pt x="287" y="972"/>
                      <a:pt x="346" y="992"/>
                    </a:cubicBezTo>
                    <a:cubicBezTo>
                      <a:pt x="463" y="1040"/>
                      <a:pt x="574" y="1085"/>
                      <a:pt x="688" y="1137"/>
                    </a:cubicBezTo>
                    <a:cubicBezTo>
                      <a:pt x="691" y="1141"/>
                      <a:pt x="698" y="1144"/>
                      <a:pt x="705" y="1147"/>
                    </a:cubicBezTo>
                    <a:cubicBezTo>
                      <a:pt x="798" y="1189"/>
                      <a:pt x="888" y="1241"/>
                      <a:pt x="981" y="1289"/>
                    </a:cubicBezTo>
                    <a:cubicBezTo>
                      <a:pt x="1005" y="1327"/>
                      <a:pt x="1037" y="1369"/>
                      <a:pt x="1067" y="1407"/>
                    </a:cubicBezTo>
                    <a:cubicBezTo>
                      <a:pt x="1092" y="1438"/>
                      <a:pt x="1116" y="1466"/>
                      <a:pt x="1144" y="1493"/>
                    </a:cubicBezTo>
                    <a:cubicBezTo>
                      <a:pt x="1075" y="1458"/>
                      <a:pt x="1002" y="1428"/>
                      <a:pt x="936" y="1396"/>
                    </a:cubicBezTo>
                    <a:cubicBezTo>
                      <a:pt x="902" y="1383"/>
                      <a:pt x="871" y="1369"/>
                      <a:pt x="836" y="1355"/>
                    </a:cubicBezTo>
                    <a:cubicBezTo>
                      <a:pt x="743" y="1313"/>
                      <a:pt x="650" y="1279"/>
                      <a:pt x="553" y="1248"/>
                    </a:cubicBezTo>
                    <a:cubicBezTo>
                      <a:pt x="391" y="1196"/>
                      <a:pt x="222" y="1158"/>
                      <a:pt x="49" y="1147"/>
                    </a:cubicBezTo>
                    <a:cubicBezTo>
                      <a:pt x="31" y="1182"/>
                      <a:pt x="18" y="1214"/>
                      <a:pt x="0" y="1248"/>
                    </a:cubicBezTo>
                    <a:cubicBezTo>
                      <a:pt x="243" y="1268"/>
                      <a:pt x="477" y="1338"/>
                      <a:pt x="702" y="1424"/>
                    </a:cubicBezTo>
                    <a:cubicBezTo>
                      <a:pt x="715" y="1431"/>
                      <a:pt x="726" y="1434"/>
                      <a:pt x="740" y="1442"/>
                    </a:cubicBezTo>
                    <a:cubicBezTo>
                      <a:pt x="995" y="1545"/>
                      <a:pt x="1227" y="1704"/>
                      <a:pt x="1475" y="1818"/>
                    </a:cubicBezTo>
                    <a:cubicBezTo>
                      <a:pt x="1513" y="1846"/>
                      <a:pt x="1548" y="1877"/>
                      <a:pt x="1582" y="1904"/>
                    </a:cubicBezTo>
                    <a:cubicBezTo>
                      <a:pt x="1590" y="1908"/>
                      <a:pt x="1596" y="1914"/>
                      <a:pt x="1603" y="1918"/>
                    </a:cubicBezTo>
                    <a:cubicBezTo>
                      <a:pt x="1717" y="2008"/>
                      <a:pt x="1863" y="2142"/>
                      <a:pt x="2011" y="2212"/>
                    </a:cubicBezTo>
                    <a:lnTo>
                      <a:pt x="2014" y="2212"/>
                    </a:lnTo>
                    <a:cubicBezTo>
                      <a:pt x="2080" y="2212"/>
                      <a:pt x="2149" y="2209"/>
                      <a:pt x="2218" y="2204"/>
                    </a:cubicBezTo>
                    <a:cubicBezTo>
                      <a:pt x="2221" y="2191"/>
                      <a:pt x="2218" y="2177"/>
                      <a:pt x="2212" y="2163"/>
                    </a:cubicBezTo>
                    <a:cubicBezTo>
                      <a:pt x="2115" y="2011"/>
                      <a:pt x="1917" y="1928"/>
                      <a:pt x="1772" y="1821"/>
                    </a:cubicBezTo>
                    <a:cubicBezTo>
                      <a:pt x="1638" y="1721"/>
                      <a:pt x="1503" y="1614"/>
                      <a:pt x="1382" y="1500"/>
                    </a:cubicBezTo>
                    <a:lnTo>
                      <a:pt x="1386" y="1500"/>
                    </a:lnTo>
                    <a:cubicBezTo>
                      <a:pt x="1392" y="1504"/>
                      <a:pt x="1399" y="1507"/>
                      <a:pt x="1407" y="1507"/>
                    </a:cubicBezTo>
                    <a:cubicBezTo>
                      <a:pt x="1441" y="1507"/>
                      <a:pt x="1458" y="1462"/>
                      <a:pt x="1424" y="1434"/>
                    </a:cubicBezTo>
                    <a:cubicBezTo>
                      <a:pt x="1344" y="1375"/>
                      <a:pt x="1258" y="1321"/>
                      <a:pt x="1164" y="1265"/>
                    </a:cubicBezTo>
                    <a:cubicBezTo>
                      <a:pt x="1023" y="1089"/>
                      <a:pt x="912" y="892"/>
                      <a:pt x="857" y="671"/>
                    </a:cubicBezTo>
                    <a:cubicBezTo>
                      <a:pt x="839" y="588"/>
                      <a:pt x="829" y="505"/>
                      <a:pt x="826" y="419"/>
                    </a:cubicBezTo>
                    <a:cubicBezTo>
                      <a:pt x="833" y="419"/>
                      <a:pt x="839" y="419"/>
                      <a:pt x="847" y="412"/>
                    </a:cubicBezTo>
                    <a:cubicBezTo>
                      <a:pt x="868" y="401"/>
                      <a:pt x="874" y="371"/>
                      <a:pt x="857" y="347"/>
                    </a:cubicBezTo>
                    <a:cubicBezTo>
                      <a:pt x="847" y="336"/>
                      <a:pt x="839" y="329"/>
                      <a:pt x="829" y="318"/>
                    </a:cubicBezTo>
                    <a:cubicBezTo>
                      <a:pt x="826" y="315"/>
                      <a:pt x="823" y="312"/>
                      <a:pt x="819" y="308"/>
                    </a:cubicBezTo>
                    <a:lnTo>
                      <a:pt x="819" y="260"/>
                    </a:lnTo>
                    <a:cubicBezTo>
                      <a:pt x="819" y="173"/>
                      <a:pt x="819" y="87"/>
                      <a:pt x="812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29"/>
              <p:cNvSpPr/>
              <p:nvPr/>
            </p:nvSpPr>
            <p:spPr>
              <a:xfrm>
                <a:off x="4024950" y="1550310"/>
                <a:ext cx="14699" cy="140973"/>
              </a:xfrm>
              <a:custGeom>
                <a:avLst/>
                <a:gdLst/>
                <a:ahLst/>
                <a:cxnLst/>
                <a:rect l="l" t="t" r="r" b="b"/>
                <a:pathLst>
                  <a:path w="340" h="3261" extrusionOk="0">
                    <a:moveTo>
                      <a:pt x="156" y="0"/>
                    </a:moveTo>
                    <a:cubicBezTo>
                      <a:pt x="142" y="45"/>
                      <a:pt x="132" y="93"/>
                      <a:pt x="121" y="142"/>
                    </a:cubicBezTo>
                    <a:cubicBezTo>
                      <a:pt x="121" y="142"/>
                      <a:pt x="121" y="145"/>
                      <a:pt x="118" y="145"/>
                    </a:cubicBezTo>
                    <a:cubicBezTo>
                      <a:pt x="21" y="584"/>
                      <a:pt x="115" y="1002"/>
                      <a:pt x="187" y="1437"/>
                    </a:cubicBezTo>
                    <a:cubicBezTo>
                      <a:pt x="231" y="1706"/>
                      <a:pt x="260" y="1976"/>
                      <a:pt x="204" y="2249"/>
                    </a:cubicBezTo>
                    <a:cubicBezTo>
                      <a:pt x="159" y="2484"/>
                      <a:pt x="73" y="2705"/>
                      <a:pt x="28" y="2940"/>
                    </a:cubicBezTo>
                    <a:cubicBezTo>
                      <a:pt x="11" y="3030"/>
                      <a:pt x="3" y="3119"/>
                      <a:pt x="0" y="3209"/>
                    </a:cubicBezTo>
                    <a:cubicBezTo>
                      <a:pt x="28" y="3227"/>
                      <a:pt x="56" y="3243"/>
                      <a:pt x="83" y="3261"/>
                    </a:cubicBezTo>
                    <a:cubicBezTo>
                      <a:pt x="86" y="3012"/>
                      <a:pt x="166" y="2753"/>
                      <a:pt x="236" y="2518"/>
                    </a:cubicBezTo>
                    <a:cubicBezTo>
                      <a:pt x="308" y="2269"/>
                      <a:pt x="339" y="2035"/>
                      <a:pt x="332" y="1789"/>
                    </a:cubicBezTo>
                    <a:cubicBezTo>
                      <a:pt x="328" y="1693"/>
                      <a:pt x="322" y="1593"/>
                      <a:pt x="304" y="1492"/>
                    </a:cubicBezTo>
                    <a:cubicBezTo>
                      <a:pt x="294" y="1413"/>
                      <a:pt x="280" y="1333"/>
                      <a:pt x="266" y="1258"/>
                    </a:cubicBezTo>
                    <a:cubicBezTo>
                      <a:pt x="236" y="1064"/>
                      <a:pt x="204" y="871"/>
                      <a:pt x="194" y="677"/>
                    </a:cubicBezTo>
                    <a:cubicBezTo>
                      <a:pt x="187" y="539"/>
                      <a:pt x="190" y="401"/>
                      <a:pt x="215" y="259"/>
                    </a:cubicBezTo>
                    <a:cubicBezTo>
                      <a:pt x="211" y="238"/>
                      <a:pt x="204" y="217"/>
                      <a:pt x="197" y="197"/>
                    </a:cubicBezTo>
                    <a:cubicBezTo>
                      <a:pt x="180" y="131"/>
                      <a:pt x="166" y="66"/>
                      <a:pt x="156" y="0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29"/>
              <p:cNvSpPr/>
              <p:nvPr/>
            </p:nvSpPr>
            <p:spPr>
              <a:xfrm>
                <a:off x="3963561" y="1508030"/>
                <a:ext cx="58321" cy="152818"/>
              </a:xfrm>
              <a:custGeom>
                <a:avLst/>
                <a:gdLst/>
                <a:ahLst/>
                <a:cxnLst/>
                <a:rect l="l" t="t" r="r" b="b"/>
                <a:pathLst>
                  <a:path w="1349" h="3535" extrusionOk="0">
                    <a:moveTo>
                      <a:pt x="975" y="1"/>
                    </a:moveTo>
                    <a:lnTo>
                      <a:pt x="975" y="1"/>
                    </a:lnTo>
                    <a:cubicBezTo>
                      <a:pt x="878" y="152"/>
                      <a:pt x="785" y="304"/>
                      <a:pt x="688" y="457"/>
                    </a:cubicBezTo>
                    <a:cubicBezTo>
                      <a:pt x="681" y="453"/>
                      <a:pt x="674" y="449"/>
                      <a:pt x="667" y="449"/>
                    </a:cubicBezTo>
                    <a:cubicBezTo>
                      <a:pt x="657" y="449"/>
                      <a:pt x="650" y="453"/>
                      <a:pt x="643" y="463"/>
                    </a:cubicBezTo>
                    <a:cubicBezTo>
                      <a:pt x="629" y="491"/>
                      <a:pt x="629" y="519"/>
                      <a:pt x="629" y="549"/>
                    </a:cubicBezTo>
                    <a:cubicBezTo>
                      <a:pt x="626" y="560"/>
                      <a:pt x="619" y="567"/>
                      <a:pt x="612" y="578"/>
                    </a:cubicBezTo>
                    <a:cubicBezTo>
                      <a:pt x="540" y="695"/>
                      <a:pt x="467" y="816"/>
                      <a:pt x="395" y="937"/>
                    </a:cubicBezTo>
                    <a:cubicBezTo>
                      <a:pt x="366" y="988"/>
                      <a:pt x="336" y="1044"/>
                      <a:pt x="308" y="1096"/>
                    </a:cubicBezTo>
                    <a:cubicBezTo>
                      <a:pt x="177" y="1351"/>
                      <a:pt x="73" y="1617"/>
                      <a:pt x="39" y="1908"/>
                    </a:cubicBezTo>
                    <a:cubicBezTo>
                      <a:pt x="1" y="2208"/>
                      <a:pt x="35" y="2498"/>
                      <a:pt x="114" y="2775"/>
                    </a:cubicBezTo>
                    <a:cubicBezTo>
                      <a:pt x="111" y="2778"/>
                      <a:pt x="111" y="2778"/>
                      <a:pt x="108" y="2778"/>
                    </a:cubicBezTo>
                    <a:cubicBezTo>
                      <a:pt x="80" y="2805"/>
                      <a:pt x="60" y="2840"/>
                      <a:pt x="42" y="2878"/>
                    </a:cubicBezTo>
                    <a:cubicBezTo>
                      <a:pt x="63" y="2906"/>
                      <a:pt x="84" y="2933"/>
                      <a:pt x="108" y="2961"/>
                    </a:cubicBezTo>
                    <a:cubicBezTo>
                      <a:pt x="118" y="2933"/>
                      <a:pt x="132" y="2906"/>
                      <a:pt x="146" y="2878"/>
                    </a:cubicBezTo>
                    <a:cubicBezTo>
                      <a:pt x="177" y="2968"/>
                      <a:pt x="208" y="3054"/>
                      <a:pt x="246" y="3137"/>
                    </a:cubicBezTo>
                    <a:cubicBezTo>
                      <a:pt x="304" y="3210"/>
                      <a:pt x="366" y="3279"/>
                      <a:pt x="429" y="3348"/>
                    </a:cubicBezTo>
                    <a:cubicBezTo>
                      <a:pt x="208" y="2895"/>
                      <a:pt x="73" y="2412"/>
                      <a:pt x="138" y="1917"/>
                    </a:cubicBezTo>
                    <a:lnTo>
                      <a:pt x="138" y="1917"/>
                    </a:lnTo>
                    <a:cubicBezTo>
                      <a:pt x="159" y="1938"/>
                      <a:pt x="177" y="1959"/>
                      <a:pt x="197" y="1980"/>
                    </a:cubicBezTo>
                    <a:cubicBezTo>
                      <a:pt x="229" y="2014"/>
                      <a:pt x="263" y="2049"/>
                      <a:pt x="294" y="2087"/>
                    </a:cubicBezTo>
                    <a:cubicBezTo>
                      <a:pt x="640" y="2494"/>
                      <a:pt x="881" y="2989"/>
                      <a:pt x="975" y="3517"/>
                    </a:cubicBezTo>
                    <a:cubicBezTo>
                      <a:pt x="975" y="3528"/>
                      <a:pt x="982" y="3534"/>
                      <a:pt x="992" y="3534"/>
                    </a:cubicBezTo>
                    <a:cubicBezTo>
                      <a:pt x="1006" y="3534"/>
                      <a:pt x="1020" y="3524"/>
                      <a:pt x="1016" y="3507"/>
                    </a:cubicBezTo>
                    <a:cubicBezTo>
                      <a:pt x="937" y="2933"/>
                      <a:pt x="688" y="2394"/>
                      <a:pt x="304" y="1970"/>
                    </a:cubicBezTo>
                    <a:cubicBezTo>
                      <a:pt x="274" y="1935"/>
                      <a:pt x="242" y="1900"/>
                      <a:pt x="208" y="1869"/>
                    </a:cubicBezTo>
                    <a:cubicBezTo>
                      <a:pt x="191" y="1852"/>
                      <a:pt x="173" y="1835"/>
                      <a:pt x="156" y="1817"/>
                    </a:cubicBezTo>
                    <a:lnTo>
                      <a:pt x="153" y="1817"/>
                    </a:lnTo>
                    <a:cubicBezTo>
                      <a:pt x="153" y="1811"/>
                      <a:pt x="153" y="1807"/>
                      <a:pt x="156" y="1804"/>
                    </a:cubicBezTo>
                    <a:cubicBezTo>
                      <a:pt x="211" y="1520"/>
                      <a:pt x="332" y="1258"/>
                      <a:pt x="478" y="1009"/>
                    </a:cubicBezTo>
                    <a:cubicBezTo>
                      <a:pt x="508" y="961"/>
                      <a:pt x="536" y="916"/>
                      <a:pt x="564" y="868"/>
                    </a:cubicBezTo>
                    <a:cubicBezTo>
                      <a:pt x="594" y="816"/>
                      <a:pt x="629" y="768"/>
                      <a:pt x="661" y="715"/>
                    </a:cubicBezTo>
                    <a:cubicBezTo>
                      <a:pt x="661" y="719"/>
                      <a:pt x="661" y="719"/>
                      <a:pt x="664" y="723"/>
                    </a:cubicBezTo>
                    <a:cubicBezTo>
                      <a:pt x="677" y="785"/>
                      <a:pt x="695" y="843"/>
                      <a:pt x="719" y="902"/>
                    </a:cubicBezTo>
                    <a:lnTo>
                      <a:pt x="719" y="905"/>
                    </a:lnTo>
                    <a:cubicBezTo>
                      <a:pt x="781" y="1061"/>
                      <a:pt x="861" y="1206"/>
                      <a:pt x="943" y="1351"/>
                    </a:cubicBezTo>
                    <a:cubicBezTo>
                      <a:pt x="1109" y="1648"/>
                      <a:pt x="1299" y="1970"/>
                      <a:pt x="1227" y="2322"/>
                    </a:cubicBezTo>
                    <a:cubicBezTo>
                      <a:pt x="1224" y="2339"/>
                      <a:pt x="1237" y="2349"/>
                      <a:pt x="1251" y="2349"/>
                    </a:cubicBezTo>
                    <a:cubicBezTo>
                      <a:pt x="1258" y="2349"/>
                      <a:pt x="1268" y="2346"/>
                      <a:pt x="1268" y="2335"/>
                    </a:cubicBezTo>
                    <a:cubicBezTo>
                      <a:pt x="1348" y="2011"/>
                      <a:pt x="1220" y="1707"/>
                      <a:pt x="1075" y="1423"/>
                    </a:cubicBezTo>
                    <a:cubicBezTo>
                      <a:pt x="999" y="1272"/>
                      <a:pt x="913" y="1120"/>
                      <a:pt x="843" y="961"/>
                    </a:cubicBezTo>
                    <a:cubicBezTo>
                      <a:pt x="819" y="913"/>
                      <a:pt x="798" y="860"/>
                      <a:pt x="781" y="806"/>
                    </a:cubicBezTo>
                    <a:cubicBezTo>
                      <a:pt x="768" y="771"/>
                      <a:pt x="757" y="736"/>
                      <a:pt x="747" y="702"/>
                    </a:cubicBezTo>
                    <a:cubicBezTo>
                      <a:pt x="740" y="671"/>
                      <a:pt x="736" y="636"/>
                      <a:pt x="733" y="602"/>
                    </a:cubicBezTo>
                    <a:cubicBezTo>
                      <a:pt x="754" y="574"/>
                      <a:pt x="771" y="543"/>
                      <a:pt x="792" y="516"/>
                    </a:cubicBezTo>
                    <a:cubicBezTo>
                      <a:pt x="854" y="415"/>
                      <a:pt x="919" y="315"/>
                      <a:pt x="985" y="215"/>
                    </a:cubicBezTo>
                    <a:cubicBezTo>
                      <a:pt x="951" y="176"/>
                      <a:pt x="947" y="114"/>
                      <a:pt x="975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29"/>
              <p:cNvSpPr/>
              <p:nvPr/>
            </p:nvSpPr>
            <p:spPr>
              <a:xfrm>
                <a:off x="3922491" y="1468732"/>
                <a:ext cx="92215" cy="125237"/>
              </a:xfrm>
              <a:custGeom>
                <a:avLst/>
                <a:gdLst/>
                <a:ahLst/>
                <a:cxnLst/>
                <a:rect l="l" t="t" r="r" b="b"/>
                <a:pathLst>
                  <a:path w="2133" h="2897" extrusionOk="0">
                    <a:moveTo>
                      <a:pt x="2000" y="1"/>
                    </a:moveTo>
                    <a:cubicBezTo>
                      <a:pt x="1973" y="28"/>
                      <a:pt x="1946" y="57"/>
                      <a:pt x="1914" y="84"/>
                    </a:cubicBezTo>
                    <a:cubicBezTo>
                      <a:pt x="1966" y="91"/>
                      <a:pt x="2015" y="98"/>
                      <a:pt x="2067" y="105"/>
                    </a:cubicBezTo>
                    <a:lnTo>
                      <a:pt x="2070" y="105"/>
                    </a:lnTo>
                    <a:cubicBezTo>
                      <a:pt x="2083" y="84"/>
                      <a:pt x="2101" y="66"/>
                      <a:pt x="2118" y="46"/>
                    </a:cubicBezTo>
                    <a:cubicBezTo>
                      <a:pt x="2129" y="32"/>
                      <a:pt x="2132" y="18"/>
                      <a:pt x="2132" y="8"/>
                    </a:cubicBezTo>
                    <a:lnTo>
                      <a:pt x="2108" y="8"/>
                    </a:lnTo>
                    <a:cubicBezTo>
                      <a:pt x="2073" y="8"/>
                      <a:pt x="2035" y="4"/>
                      <a:pt x="2000" y="1"/>
                    </a:cubicBezTo>
                    <a:close/>
                    <a:moveTo>
                      <a:pt x="1704" y="177"/>
                    </a:moveTo>
                    <a:cubicBezTo>
                      <a:pt x="1534" y="239"/>
                      <a:pt x="1365" y="301"/>
                      <a:pt x="1196" y="363"/>
                    </a:cubicBezTo>
                    <a:cubicBezTo>
                      <a:pt x="1075" y="412"/>
                      <a:pt x="954" y="457"/>
                      <a:pt x="836" y="502"/>
                    </a:cubicBezTo>
                    <a:cubicBezTo>
                      <a:pt x="774" y="526"/>
                      <a:pt x="715" y="547"/>
                      <a:pt x="657" y="571"/>
                    </a:cubicBezTo>
                    <a:cubicBezTo>
                      <a:pt x="647" y="575"/>
                      <a:pt x="640" y="578"/>
                      <a:pt x="629" y="581"/>
                    </a:cubicBezTo>
                    <a:cubicBezTo>
                      <a:pt x="536" y="605"/>
                      <a:pt x="443" y="640"/>
                      <a:pt x="350" y="678"/>
                    </a:cubicBezTo>
                    <a:cubicBezTo>
                      <a:pt x="253" y="720"/>
                      <a:pt x="160" y="765"/>
                      <a:pt x="70" y="816"/>
                    </a:cubicBezTo>
                    <a:cubicBezTo>
                      <a:pt x="45" y="827"/>
                      <a:pt x="25" y="840"/>
                      <a:pt x="1" y="854"/>
                    </a:cubicBezTo>
                    <a:cubicBezTo>
                      <a:pt x="4" y="892"/>
                      <a:pt x="4" y="934"/>
                      <a:pt x="7" y="972"/>
                    </a:cubicBezTo>
                    <a:cubicBezTo>
                      <a:pt x="84" y="930"/>
                      <a:pt x="163" y="892"/>
                      <a:pt x="243" y="854"/>
                    </a:cubicBezTo>
                    <a:cubicBezTo>
                      <a:pt x="395" y="789"/>
                      <a:pt x="550" y="730"/>
                      <a:pt x="695" y="650"/>
                    </a:cubicBezTo>
                    <a:cubicBezTo>
                      <a:pt x="709" y="647"/>
                      <a:pt x="712" y="637"/>
                      <a:pt x="715" y="626"/>
                    </a:cubicBezTo>
                    <a:cubicBezTo>
                      <a:pt x="771" y="609"/>
                      <a:pt x="826" y="591"/>
                      <a:pt x="885" y="571"/>
                    </a:cubicBezTo>
                    <a:cubicBezTo>
                      <a:pt x="999" y="533"/>
                      <a:pt x="1117" y="495"/>
                      <a:pt x="1234" y="457"/>
                    </a:cubicBezTo>
                    <a:cubicBezTo>
                      <a:pt x="1393" y="401"/>
                      <a:pt x="1552" y="347"/>
                      <a:pt x="1710" y="288"/>
                    </a:cubicBezTo>
                    <a:lnTo>
                      <a:pt x="1710" y="288"/>
                    </a:lnTo>
                    <a:cubicBezTo>
                      <a:pt x="1611" y="391"/>
                      <a:pt x="1510" y="492"/>
                      <a:pt x="1413" y="595"/>
                    </a:cubicBezTo>
                    <a:cubicBezTo>
                      <a:pt x="1389" y="623"/>
                      <a:pt x="1362" y="650"/>
                      <a:pt x="1337" y="678"/>
                    </a:cubicBezTo>
                    <a:cubicBezTo>
                      <a:pt x="1292" y="723"/>
                      <a:pt x="1251" y="771"/>
                      <a:pt x="1209" y="816"/>
                    </a:cubicBezTo>
                    <a:cubicBezTo>
                      <a:pt x="1082" y="854"/>
                      <a:pt x="957" y="896"/>
                      <a:pt x="840" y="954"/>
                    </a:cubicBezTo>
                    <a:cubicBezTo>
                      <a:pt x="764" y="996"/>
                      <a:pt x="685" y="1037"/>
                      <a:pt x="612" y="1089"/>
                    </a:cubicBezTo>
                    <a:cubicBezTo>
                      <a:pt x="574" y="1117"/>
                      <a:pt x="540" y="1148"/>
                      <a:pt x="508" y="1179"/>
                    </a:cubicBezTo>
                    <a:cubicBezTo>
                      <a:pt x="342" y="1279"/>
                      <a:pt x="197" y="1417"/>
                      <a:pt x="66" y="1570"/>
                    </a:cubicBezTo>
                    <a:cubicBezTo>
                      <a:pt x="77" y="1632"/>
                      <a:pt x="90" y="1694"/>
                      <a:pt x="101" y="1752"/>
                    </a:cubicBezTo>
                    <a:cubicBezTo>
                      <a:pt x="259" y="1570"/>
                      <a:pt x="436" y="1400"/>
                      <a:pt x="605" y="1213"/>
                    </a:cubicBezTo>
                    <a:cubicBezTo>
                      <a:pt x="608" y="1206"/>
                      <a:pt x="612" y="1197"/>
                      <a:pt x="612" y="1189"/>
                    </a:cubicBezTo>
                    <a:cubicBezTo>
                      <a:pt x="629" y="1182"/>
                      <a:pt x="643" y="1172"/>
                      <a:pt x="657" y="1165"/>
                    </a:cubicBezTo>
                    <a:cubicBezTo>
                      <a:pt x="733" y="1124"/>
                      <a:pt x="806" y="1079"/>
                      <a:pt x="885" y="1044"/>
                    </a:cubicBezTo>
                    <a:cubicBezTo>
                      <a:pt x="943" y="1017"/>
                      <a:pt x="1002" y="996"/>
                      <a:pt x="1064" y="975"/>
                    </a:cubicBezTo>
                    <a:lnTo>
                      <a:pt x="1064" y="975"/>
                    </a:lnTo>
                    <a:cubicBezTo>
                      <a:pt x="964" y="1089"/>
                      <a:pt x="868" y="1200"/>
                      <a:pt x="771" y="1310"/>
                    </a:cubicBezTo>
                    <a:cubicBezTo>
                      <a:pt x="637" y="1462"/>
                      <a:pt x="536" y="1618"/>
                      <a:pt x="495" y="1811"/>
                    </a:cubicBezTo>
                    <a:cubicBezTo>
                      <a:pt x="487" y="1835"/>
                      <a:pt x="484" y="1860"/>
                      <a:pt x="481" y="1884"/>
                    </a:cubicBezTo>
                    <a:cubicBezTo>
                      <a:pt x="477" y="1908"/>
                      <a:pt x="477" y="1932"/>
                      <a:pt x="477" y="1956"/>
                    </a:cubicBezTo>
                    <a:cubicBezTo>
                      <a:pt x="471" y="1953"/>
                      <a:pt x="463" y="1949"/>
                      <a:pt x="453" y="1949"/>
                    </a:cubicBezTo>
                    <a:cubicBezTo>
                      <a:pt x="439" y="1949"/>
                      <a:pt x="425" y="1956"/>
                      <a:pt x="415" y="1977"/>
                    </a:cubicBezTo>
                    <a:cubicBezTo>
                      <a:pt x="360" y="2091"/>
                      <a:pt x="305" y="2201"/>
                      <a:pt x="246" y="2316"/>
                    </a:cubicBezTo>
                    <a:cubicBezTo>
                      <a:pt x="264" y="2364"/>
                      <a:pt x="277" y="2412"/>
                      <a:pt x="294" y="2461"/>
                    </a:cubicBezTo>
                    <a:cubicBezTo>
                      <a:pt x="353" y="2346"/>
                      <a:pt x="409" y="2233"/>
                      <a:pt x="463" y="2118"/>
                    </a:cubicBezTo>
                    <a:lnTo>
                      <a:pt x="463" y="2118"/>
                    </a:lnTo>
                    <a:cubicBezTo>
                      <a:pt x="463" y="2146"/>
                      <a:pt x="463" y="2177"/>
                      <a:pt x="460" y="2208"/>
                    </a:cubicBezTo>
                    <a:cubicBezTo>
                      <a:pt x="453" y="2367"/>
                      <a:pt x="450" y="2526"/>
                      <a:pt x="415" y="2689"/>
                    </a:cubicBezTo>
                    <a:cubicBezTo>
                      <a:pt x="412" y="2705"/>
                      <a:pt x="409" y="2723"/>
                      <a:pt x="404" y="2744"/>
                    </a:cubicBezTo>
                    <a:cubicBezTo>
                      <a:pt x="425" y="2792"/>
                      <a:pt x="450" y="2844"/>
                      <a:pt x="471" y="2896"/>
                    </a:cubicBezTo>
                    <a:cubicBezTo>
                      <a:pt x="487" y="2837"/>
                      <a:pt x="501" y="2775"/>
                      <a:pt x="516" y="2716"/>
                    </a:cubicBezTo>
                    <a:cubicBezTo>
                      <a:pt x="560" y="2516"/>
                      <a:pt x="578" y="2316"/>
                      <a:pt x="584" y="2112"/>
                    </a:cubicBezTo>
                    <a:cubicBezTo>
                      <a:pt x="584" y="2074"/>
                      <a:pt x="584" y="2036"/>
                      <a:pt x="591" y="1997"/>
                    </a:cubicBezTo>
                    <a:cubicBezTo>
                      <a:pt x="619" y="1718"/>
                      <a:pt x="733" y="1524"/>
                      <a:pt x="940" y="1303"/>
                    </a:cubicBezTo>
                    <a:cubicBezTo>
                      <a:pt x="1064" y="1168"/>
                      <a:pt x="1192" y="1037"/>
                      <a:pt x="1324" y="906"/>
                    </a:cubicBezTo>
                    <a:cubicBezTo>
                      <a:pt x="1341" y="902"/>
                      <a:pt x="1358" y="896"/>
                      <a:pt x="1375" y="896"/>
                    </a:cubicBezTo>
                    <a:cubicBezTo>
                      <a:pt x="1417" y="886"/>
                      <a:pt x="1424" y="847"/>
                      <a:pt x="1410" y="816"/>
                    </a:cubicBezTo>
                    <a:cubicBezTo>
                      <a:pt x="1458" y="768"/>
                      <a:pt x="1507" y="716"/>
                      <a:pt x="1555" y="668"/>
                    </a:cubicBezTo>
                    <a:cubicBezTo>
                      <a:pt x="1656" y="564"/>
                      <a:pt x="1752" y="460"/>
                      <a:pt x="1849" y="357"/>
                    </a:cubicBezTo>
                    <a:cubicBezTo>
                      <a:pt x="1887" y="312"/>
                      <a:pt x="1928" y="267"/>
                      <a:pt x="1966" y="226"/>
                    </a:cubicBezTo>
                    <a:cubicBezTo>
                      <a:pt x="1928" y="218"/>
                      <a:pt x="1890" y="212"/>
                      <a:pt x="1852" y="205"/>
                    </a:cubicBezTo>
                    <a:cubicBezTo>
                      <a:pt x="1804" y="194"/>
                      <a:pt x="1756" y="188"/>
                      <a:pt x="1704" y="177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29"/>
              <p:cNvSpPr/>
              <p:nvPr/>
            </p:nvSpPr>
            <p:spPr>
              <a:xfrm>
                <a:off x="3922923" y="1279985"/>
                <a:ext cx="179890" cy="207331"/>
              </a:xfrm>
              <a:custGeom>
                <a:avLst/>
                <a:gdLst/>
                <a:ahLst/>
                <a:cxnLst/>
                <a:rect l="l" t="t" r="r" b="b"/>
                <a:pathLst>
                  <a:path w="4161" h="4796" extrusionOk="0">
                    <a:moveTo>
                      <a:pt x="4160" y="0"/>
                    </a:moveTo>
                    <a:cubicBezTo>
                      <a:pt x="4050" y="21"/>
                      <a:pt x="3939" y="49"/>
                      <a:pt x="3832" y="77"/>
                    </a:cubicBezTo>
                    <a:cubicBezTo>
                      <a:pt x="3860" y="83"/>
                      <a:pt x="3887" y="86"/>
                      <a:pt x="3915" y="86"/>
                    </a:cubicBezTo>
                    <a:cubicBezTo>
                      <a:pt x="4005" y="86"/>
                      <a:pt x="4091" y="53"/>
                      <a:pt x="4160" y="0"/>
                    </a:cubicBezTo>
                    <a:close/>
                    <a:moveTo>
                      <a:pt x="3642" y="132"/>
                    </a:moveTo>
                    <a:cubicBezTo>
                      <a:pt x="3524" y="169"/>
                      <a:pt x="3407" y="211"/>
                      <a:pt x="3290" y="256"/>
                    </a:cubicBezTo>
                    <a:cubicBezTo>
                      <a:pt x="3352" y="415"/>
                      <a:pt x="3407" y="574"/>
                      <a:pt x="3445" y="740"/>
                    </a:cubicBezTo>
                    <a:cubicBezTo>
                      <a:pt x="3469" y="757"/>
                      <a:pt x="3490" y="778"/>
                      <a:pt x="3511" y="799"/>
                    </a:cubicBezTo>
                    <a:cubicBezTo>
                      <a:pt x="3701" y="992"/>
                      <a:pt x="3746" y="1351"/>
                      <a:pt x="3922" y="1545"/>
                    </a:cubicBezTo>
                    <a:cubicBezTo>
                      <a:pt x="3935" y="1417"/>
                      <a:pt x="3935" y="1285"/>
                      <a:pt x="3922" y="1154"/>
                    </a:cubicBezTo>
                    <a:cubicBezTo>
                      <a:pt x="3863" y="1068"/>
                      <a:pt x="3835" y="1009"/>
                      <a:pt x="3887" y="909"/>
                    </a:cubicBezTo>
                    <a:cubicBezTo>
                      <a:pt x="3884" y="888"/>
                      <a:pt x="3881" y="871"/>
                      <a:pt x="3873" y="853"/>
                    </a:cubicBezTo>
                    <a:cubicBezTo>
                      <a:pt x="3832" y="654"/>
                      <a:pt x="3770" y="456"/>
                      <a:pt x="3701" y="277"/>
                    </a:cubicBezTo>
                    <a:cubicBezTo>
                      <a:pt x="3683" y="228"/>
                      <a:pt x="3663" y="180"/>
                      <a:pt x="3642" y="132"/>
                    </a:cubicBezTo>
                    <a:close/>
                    <a:moveTo>
                      <a:pt x="1486" y="3482"/>
                    </a:moveTo>
                    <a:cubicBezTo>
                      <a:pt x="1282" y="3527"/>
                      <a:pt x="1089" y="3593"/>
                      <a:pt x="879" y="3614"/>
                    </a:cubicBezTo>
                    <a:cubicBezTo>
                      <a:pt x="743" y="3626"/>
                      <a:pt x="607" y="3628"/>
                      <a:pt x="471" y="3628"/>
                    </a:cubicBezTo>
                    <a:cubicBezTo>
                      <a:pt x="417" y="3628"/>
                      <a:pt x="362" y="3627"/>
                      <a:pt x="308" y="3627"/>
                    </a:cubicBezTo>
                    <a:lnTo>
                      <a:pt x="201" y="3627"/>
                    </a:lnTo>
                    <a:cubicBezTo>
                      <a:pt x="191" y="3666"/>
                      <a:pt x="181" y="3700"/>
                      <a:pt x="174" y="3734"/>
                    </a:cubicBezTo>
                    <a:lnTo>
                      <a:pt x="399" y="3734"/>
                    </a:lnTo>
                    <a:cubicBezTo>
                      <a:pt x="461" y="3739"/>
                      <a:pt x="523" y="3739"/>
                      <a:pt x="585" y="3739"/>
                    </a:cubicBezTo>
                    <a:lnTo>
                      <a:pt x="609" y="3739"/>
                    </a:lnTo>
                    <a:cubicBezTo>
                      <a:pt x="909" y="3739"/>
                      <a:pt x="1276" y="3734"/>
                      <a:pt x="1521" y="3541"/>
                    </a:cubicBezTo>
                    <a:cubicBezTo>
                      <a:pt x="1549" y="3521"/>
                      <a:pt x="1521" y="3482"/>
                      <a:pt x="1493" y="3482"/>
                    </a:cubicBezTo>
                    <a:close/>
                    <a:moveTo>
                      <a:pt x="913" y="4415"/>
                    </a:moveTo>
                    <a:cubicBezTo>
                      <a:pt x="861" y="4423"/>
                      <a:pt x="809" y="4432"/>
                      <a:pt x="758" y="4447"/>
                    </a:cubicBezTo>
                    <a:cubicBezTo>
                      <a:pt x="719" y="4457"/>
                      <a:pt x="685" y="4467"/>
                      <a:pt x="647" y="4481"/>
                    </a:cubicBezTo>
                    <a:cubicBezTo>
                      <a:pt x="606" y="4495"/>
                      <a:pt x="560" y="4509"/>
                      <a:pt x="516" y="4519"/>
                    </a:cubicBezTo>
                    <a:cubicBezTo>
                      <a:pt x="346" y="4568"/>
                      <a:pt x="177" y="4619"/>
                      <a:pt x="8" y="4678"/>
                    </a:cubicBezTo>
                    <a:cubicBezTo>
                      <a:pt x="5" y="4716"/>
                      <a:pt x="1" y="4757"/>
                      <a:pt x="1" y="4796"/>
                    </a:cubicBezTo>
                    <a:cubicBezTo>
                      <a:pt x="8" y="4791"/>
                      <a:pt x="18" y="4788"/>
                      <a:pt x="29" y="4785"/>
                    </a:cubicBezTo>
                    <a:cubicBezTo>
                      <a:pt x="160" y="4740"/>
                      <a:pt x="291" y="4699"/>
                      <a:pt x="426" y="4660"/>
                    </a:cubicBezTo>
                    <a:cubicBezTo>
                      <a:pt x="467" y="4651"/>
                      <a:pt x="506" y="4636"/>
                      <a:pt x="547" y="4626"/>
                    </a:cubicBezTo>
                    <a:cubicBezTo>
                      <a:pt x="678" y="4588"/>
                      <a:pt x="820" y="4563"/>
                      <a:pt x="951" y="4512"/>
                    </a:cubicBezTo>
                    <a:cubicBezTo>
                      <a:pt x="982" y="4498"/>
                      <a:pt x="1013" y="4485"/>
                      <a:pt x="1041" y="4471"/>
                    </a:cubicBezTo>
                    <a:cubicBezTo>
                      <a:pt x="1048" y="4464"/>
                      <a:pt x="1054" y="4457"/>
                      <a:pt x="1054" y="4450"/>
                    </a:cubicBezTo>
                    <a:cubicBezTo>
                      <a:pt x="1006" y="4443"/>
                      <a:pt x="958" y="4432"/>
                      <a:pt x="913" y="4415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29"/>
              <p:cNvSpPr/>
              <p:nvPr/>
            </p:nvSpPr>
            <p:spPr>
              <a:xfrm>
                <a:off x="4204275" y="1437822"/>
                <a:ext cx="26372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610" h="229" extrusionOk="0">
                    <a:moveTo>
                      <a:pt x="581" y="53"/>
                    </a:moveTo>
                    <a:lnTo>
                      <a:pt x="581" y="56"/>
                    </a:lnTo>
                    <a:cubicBezTo>
                      <a:pt x="581" y="59"/>
                      <a:pt x="585" y="63"/>
                      <a:pt x="589" y="67"/>
                    </a:cubicBezTo>
                    <a:cubicBezTo>
                      <a:pt x="595" y="67"/>
                      <a:pt x="602" y="63"/>
                      <a:pt x="609" y="63"/>
                    </a:cubicBezTo>
                    <a:cubicBezTo>
                      <a:pt x="599" y="59"/>
                      <a:pt x="589" y="56"/>
                      <a:pt x="581" y="53"/>
                    </a:cubicBezTo>
                    <a:close/>
                    <a:moveTo>
                      <a:pt x="246" y="1"/>
                    </a:moveTo>
                    <a:cubicBezTo>
                      <a:pt x="187" y="1"/>
                      <a:pt x="125" y="8"/>
                      <a:pt x="70" y="25"/>
                    </a:cubicBezTo>
                    <a:cubicBezTo>
                      <a:pt x="50" y="80"/>
                      <a:pt x="29" y="136"/>
                      <a:pt x="1" y="191"/>
                    </a:cubicBezTo>
                    <a:cubicBezTo>
                      <a:pt x="22" y="195"/>
                      <a:pt x="42" y="201"/>
                      <a:pt x="67" y="208"/>
                    </a:cubicBezTo>
                    <a:cubicBezTo>
                      <a:pt x="88" y="215"/>
                      <a:pt x="109" y="222"/>
                      <a:pt x="129" y="228"/>
                    </a:cubicBezTo>
                    <a:cubicBezTo>
                      <a:pt x="101" y="201"/>
                      <a:pt x="77" y="187"/>
                      <a:pt x="60" y="187"/>
                    </a:cubicBezTo>
                    <a:cubicBezTo>
                      <a:pt x="187" y="139"/>
                      <a:pt x="329" y="112"/>
                      <a:pt x="471" y="88"/>
                    </a:cubicBezTo>
                    <a:cubicBezTo>
                      <a:pt x="471" y="63"/>
                      <a:pt x="485" y="42"/>
                      <a:pt x="502" y="35"/>
                    </a:cubicBezTo>
                    <a:cubicBezTo>
                      <a:pt x="420" y="15"/>
                      <a:pt x="332" y="1"/>
                      <a:pt x="246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29"/>
              <p:cNvSpPr/>
              <p:nvPr/>
            </p:nvSpPr>
            <p:spPr>
              <a:xfrm>
                <a:off x="4224594" y="1439335"/>
                <a:ext cx="5145" cy="2291"/>
              </a:xfrm>
              <a:custGeom>
                <a:avLst/>
                <a:gdLst/>
                <a:ahLst/>
                <a:cxnLst/>
                <a:rect l="l" t="t" r="r" b="b"/>
                <a:pathLst>
                  <a:path w="119" h="53" extrusionOk="0">
                    <a:moveTo>
                      <a:pt x="32" y="0"/>
                    </a:moveTo>
                    <a:cubicBezTo>
                      <a:pt x="15" y="7"/>
                      <a:pt x="1" y="28"/>
                      <a:pt x="1" y="53"/>
                    </a:cubicBezTo>
                    <a:cubicBezTo>
                      <a:pt x="39" y="45"/>
                      <a:pt x="77" y="38"/>
                      <a:pt x="119" y="32"/>
                    </a:cubicBezTo>
                    <a:cubicBezTo>
                      <a:pt x="115" y="28"/>
                      <a:pt x="111" y="24"/>
                      <a:pt x="111" y="21"/>
                    </a:cubicBezTo>
                    <a:lnTo>
                      <a:pt x="111" y="18"/>
                    </a:lnTo>
                    <a:cubicBezTo>
                      <a:pt x="84" y="11"/>
                      <a:pt x="60" y="4"/>
                      <a:pt x="32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29"/>
              <p:cNvSpPr/>
              <p:nvPr/>
            </p:nvSpPr>
            <p:spPr>
              <a:xfrm>
                <a:off x="4027198" y="1474569"/>
                <a:ext cx="16299" cy="13315"/>
              </a:xfrm>
              <a:custGeom>
                <a:avLst/>
                <a:gdLst/>
                <a:ahLst/>
                <a:cxnLst/>
                <a:rect l="l" t="t" r="r" b="b"/>
                <a:pathLst>
                  <a:path w="377" h="308" extrusionOk="0">
                    <a:moveTo>
                      <a:pt x="377" y="0"/>
                    </a:moveTo>
                    <a:cubicBezTo>
                      <a:pt x="252" y="77"/>
                      <a:pt x="121" y="180"/>
                      <a:pt x="0" y="277"/>
                    </a:cubicBezTo>
                    <a:lnTo>
                      <a:pt x="52" y="277"/>
                    </a:lnTo>
                    <a:cubicBezTo>
                      <a:pt x="128" y="277"/>
                      <a:pt x="208" y="287"/>
                      <a:pt x="291" y="308"/>
                    </a:cubicBezTo>
                    <a:cubicBezTo>
                      <a:pt x="318" y="222"/>
                      <a:pt x="342" y="132"/>
                      <a:pt x="366" y="46"/>
                    </a:cubicBezTo>
                    <a:cubicBezTo>
                      <a:pt x="370" y="28"/>
                      <a:pt x="373" y="14"/>
                      <a:pt x="377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29"/>
              <p:cNvSpPr/>
              <p:nvPr/>
            </p:nvSpPr>
            <p:spPr>
              <a:xfrm>
                <a:off x="3961183" y="1468905"/>
                <a:ext cx="53954" cy="9727"/>
              </a:xfrm>
              <a:custGeom>
                <a:avLst/>
                <a:gdLst/>
                <a:ahLst/>
                <a:cxnLst/>
                <a:rect l="l" t="t" r="r" b="b"/>
                <a:pathLst>
                  <a:path w="1248" h="225" extrusionOk="0">
                    <a:moveTo>
                      <a:pt x="135" y="0"/>
                    </a:moveTo>
                    <a:cubicBezTo>
                      <a:pt x="94" y="0"/>
                      <a:pt x="53" y="4"/>
                      <a:pt x="11" y="18"/>
                    </a:cubicBezTo>
                    <a:cubicBezTo>
                      <a:pt x="4" y="21"/>
                      <a:pt x="0" y="32"/>
                      <a:pt x="7" y="35"/>
                    </a:cubicBezTo>
                    <a:cubicBezTo>
                      <a:pt x="14" y="38"/>
                      <a:pt x="21" y="42"/>
                      <a:pt x="28" y="45"/>
                    </a:cubicBezTo>
                    <a:cubicBezTo>
                      <a:pt x="73" y="62"/>
                      <a:pt x="121" y="73"/>
                      <a:pt x="169" y="80"/>
                    </a:cubicBezTo>
                    <a:cubicBezTo>
                      <a:pt x="222" y="87"/>
                      <a:pt x="273" y="90"/>
                      <a:pt x="325" y="97"/>
                    </a:cubicBezTo>
                    <a:cubicBezTo>
                      <a:pt x="429" y="115"/>
                      <a:pt x="536" y="128"/>
                      <a:pt x="643" y="145"/>
                    </a:cubicBezTo>
                    <a:cubicBezTo>
                      <a:pt x="698" y="156"/>
                      <a:pt x="753" y="163"/>
                      <a:pt x="809" y="173"/>
                    </a:cubicBezTo>
                    <a:cubicBezTo>
                      <a:pt x="861" y="184"/>
                      <a:pt x="909" y="190"/>
                      <a:pt x="957" y="201"/>
                    </a:cubicBezTo>
                    <a:cubicBezTo>
                      <a:pt x="995" y="208"/>
                      <a:pt x="1033" y="214"/>
                      <a:pt x="1071" y="222"/>
                    </a:cubicBezTo>
                    <a:cubicBezTo>
                      <a:pt x="1078" y="222"/>
                      <a:pt x="1089" y="225"/>
                      <a:pt x="1095" y="225"/>
                    </a:cubicBezTo>
                    <a:cubicBezTo>
                      <a:pt x="1144" y="187"/>
                      <a:pt x="1196" y="149"/>
                      <a:pt x="1247" y="111"/>
                    </a:cubicBezTo>
                    <a:cubicBezTo>
                      <a:pt x="1223" y="104"/>
                      <a:pt x="1199" y="104"/>
                      <a:pt x="1175" y="101"/>
                    </a:cubicBezTo>
                    <a:lnTo>
                      <a:pt x="1172" y="101"/>
                    </a:lnTo>
                    <a:cubicBezTo>
                      <a:pt x="1120" y="94"/>
                      <a:pt x="1071" y="87"/>
                      <a:pt x="1019" y="80"/>
                    </a:cubicBezTo>
                    <a:lnTo>
                      <a:pt x="998" y="80"/>
                    </a:lnTo>
                    <a:cubicBezTo>
                      <a:pt x="888" y="66"/>
                      <a:pt x="778" y="56"/>
                      <a:pt x="667" y="45"/>
                    </a:cubicBezTo>
                    <a:cubicBezTo>
                      <a:pt x="557" y="35"/>
                      <a:pt x="446" y="24"/>
                      <a:pt x="335" y="18"/>
                    </a:cubicBezTo>
                    <a:cubicBezTo>
                      <a:pt x="314" y="14"/>
                      <a:pt x="294" y="14"/>
                      <a:pt x="273" y="11"/>
                    </a:cubicBezTo>
                    <a:cubicBezTo>
                      <a:pt x="228" y="7"/>
                      <a:pt x="180" y="0"/>
                      <a:pt x="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29"/>
              <p:cNvSpPr/>
              <p:nvPr/>
            </p:nvSpPr>
            <p:spPr>
              <a:xfrm>
                <a:off x="3905760" y="1258801"/>
                <a:ext cx="483339" cy="483268"/>
              </a:xfrm>
              <a:custGeom>
                <a:avLst/>
                <a:gdLst/>
                <a:ahLst/>
                <a:cxnLst/>
                <a:rect l="l" t="t" r="r" b="b"/>
                <a:pathLst>
                  <a:path w="11180" h="11179" extrusionOk="0">
                    <a:moveTo>
                      <a:pt x="5590" y="387"/>
                    </a:moveTo>
                    <a:cubicBezTo>
                      <a:pt x="8460" y="387"/>
                      <a:pt x="10792" y="2719"/>
                      <a:pt x="10792" y="5589"/>
                    </a:cubicBezTo>
                    <a:cubicBezTo>
                      <a:pt x="10792" y="8460"/>
                      <a:pt x="8460" y="10791"/>
                      <a:pt x="5590" y="10791"/>
                    </a:cubicBezTo>
                    <a:cubicBezTo>
                      <a:pt x="2723" y="10791"/>
                      <a:pt x="388" y="8460"/>
                      <a:pt x="388" y="5589"/>
                    </a:cubicBezTo>
                    <a:cubicBezTo>
                      <a:pt x="388" y="2719"/>
                      <a:pt x="2723" y="387"/>
                      <a:pt x="5590" y="387"/>
                    </a:cubicBezTo>
                    <a:close/>
                    <a:moveTo>
                      <a:pt x="5590" y="0"/>
                    </a:moveTo>
                    <a:cubicBezTo>
                      <a:pt x="2508" y="0"/>
                      <a:pt x="1" y="2508"/>
                      <a:pt x="1" y="5589"/>
                    </a:cubicBezTo>
                    <a:cubicBezTo>
                      <a:pt x="1" y="8671"/>
                      <a:pt x="2508" y="11179"/>
                      <a:pt x="5590" y="11179"/>
                    </a:cubicBezTo>
                    <a:cubicBezTo>
                      <a:pt x="8672" y="11179"/>
                      <a:pt x="11180" y="8671"/>
                      <a:pt x="11180" y="5589"/>
                    </a:cubicBezTo>
                    <a:cubicBezTo>
                      <a:pt x="11180" y="2508"/>
                      <a:pt x="8672" y="0"/>
                      <a:pt x="55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29"/>
              <p:cNvSpPr/>
              <p:nvPr/>
            </p:nvSpPr>
            <p:spPr>
              <a:xfrm>
                <a:off x="4053180" y="1583295"/>
                <a:ext cx="75008" cy="124935"/>
              </a:xfrm>
              <a:custGeom>
                <a:avLst/>
                <a:gdLst/>
                <a:ahLst/>
                <a:cxnLst/>
                <a:rect l="l" t="t" r="r" b="b"/>
                <a:pathLst>
                  <a:path w="1735" h="289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35" y="529"/>
                      <a:pt x="228" y="1112"/>
                      <a:pt x="308" y="1656"/>
                    </a:cubicBezTo>
                    <a:cubicBezTo>
                      <a:pt x="353" y="1952"/>
                      <a:pt x="308" y="2429"/>
                      <a:pt x="525" y="2646"/>
                    </a:cubicBezTo>
                    <a:cubicBezTo>
                      <a:pt x="674" y="2795"/>
                      <a:pt x="1050" y="2890"/>
                      <a:pt x="1270" y="2890"/>
                    </a:cubicBezTo>
                    <a:cubicBezTo>
                      <a:pt x="1285" y="2890"/>
                      <a:pt x="1299" y="2889"/>
                      <a:pt x="1313" y="2888"/>
                    </a:cubicBezTo>
                    <a:cubicBezTo>
                      <a:pt x="1734" y="2861"/>
                      <a:pt x="1689" y="2616"/>
                      <a:pt x="1689" y="2260"/>
                    </a:cubicBezTo>
                    <a:cubicBezTo>
                      <a:pt x="1693" y="1825"/>
                      <a:pt x="1638" y="1407"/>
                      <a:pt x="1617" y="972"/>
                    </a:cubicBezTo>
                    <a:cubicBezTo>
                      <a:pt x="1092" y="884"/>
                      <a:pt x="418" y="536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29"/>
              <p:cNvSpPr/>
              <p:nvPr/>
            </p:nvSpPr>
            <p:spPr>
              <a:xfrm>
                <a:off x="4132035" y="1625835"/>
                <a:ext cx="62168" cy="95495"/>
              </a:xfrm>
              <a:custGeom>
                <a:avLst/>
                <a:gdLst/>
                <a:ahLst/>
                <a:cxnLst/>
                <a:rect l="l" t="t" r="r" b="b"/>
                <a:pathLst>
                  <a:path w="1438" h="2209" extrusionOk="0">
                    <a:moveTo>
                      <a:pt x="39" y="1"/>
                    </a:moveTo>
                    <a:lnTo>
                      <a:pt x="39" y="1"/>
                    </a:lnTo>
                    <a:cubicBezTo>
                      <a:pt x="0" y="488"/>
                      <a:pt x="93" y="996"/>
                      <a:pt x="69" y="1483"/>
                    </a:cubicBezTo>
                    <a:cubicBezTo>
                      <a:pt x="49" y="1960"/>
                      <a:pt x="18" y="2209"/>
                      <a:pt x="536" y="2209"/>
                    </a:cubicBezTo>
                    <a:cubicBezTo>
                      <a:pt x="995" y="2205"/>
                      <a:pt x="1261" y="2112"/>
                      <a:pt x="1348" y="1673"/>
                    </a:cubicBezTo>
                    <a:cubicBezTo>
                      <a:pt x="1437" y="1217"/>
                      <a:pt x="1399" y="619"/>
                      <a:pt x="1375" y="143"/>
                    </a:cubicBezTo>
                    <a:lnTo>
                      <a:pt x="1375" y="143"/>
                    </a:lnTo>
                    <a:cubicBezTo>
                      <a:pt x="1256" y="166"/>
                      <a:pt x="1131" y="178"/>
                      <a:pt x="999" y="178"/>
                    </a:cubicBezTo>
                    <a:cubicBezTo>
                      <a:pt x="702" y="178"/>
                      <a:pt x="376" y="118"/>
                      <a:pt x="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29"/>
              <p:cNvSpPr/>
              <p:nvPr/>
            </p:nvSpPr>
            <p:spPr>
              <a:xfrm>
                <a:off x="4206826" y="1433888"/>
                <a:ext cx="70253" cy="78073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806" extrusionOk="0">
                    <a:moveTo>
                      <a:pt x="1234" y="1"/>
                    </a:moveTo>
                    <a:cubicBezTo>
                      <a:pt x="1164" y="1"/>
                      <a:pt x="1072" y="28"/>
                      <a:pt x="933" y="71"/>
                    </a:cubicBezTo>
                    <a:cubicBezTo>
                      <a:pt x="640" y="161"/>
                      <a:pt x="291" y="168"/>
                      <a:pt x="1" y="278"/>
                    </a:cubicBezTo>
                    <a:cubicBezTo>
                      <a:pt x="136" y="282"/>
                      <a:pt x="571" y="1187"/>
                      <a:pt x="651" y="1308"/>
                    </a:cubicBezTo>
                    <a:cubicBezTo>
                      <a:pt x="737" y="1439"/>
                      <a:pt x="796" y="1556"/>
                      <a:pt x="895" y="1646"/>
                    </a:cubicBezTo>
                    <a:cubicBezTo>
                      <a:pt x="941" y="1692"/>
                      <a:pt x="992" y="1726"/>
                      <a:pt x="1061" y="1754"/>
                    </a:cubicBezTo>
                    <a:cubicBezTo>
                      <a:pt x="1134" y="1785"/>
                      <a:pt x="1224" y="1805"/>
                      <a:pt x="1309" y="1805"/>
                    </a:cubicBezTo>
                    <a:cubicBezTo>
                      <a:pt x="1474" y="1805"/>
                      <a:pt x="1624" y="1732"/>
                      <a:pt x="1617" y="1529"/>
                    </a:cubicBezTo>
                    <a:cubicBezTo>
                      <a:pt x="1597" y="1107"/>
                      <a:pt x="1286" y="1408"/>
                      <a:pt x="1096" y="1166"/>
                    </a:cubicBezTo>
                    <a:cubicBezTo>
                      <a:pt x="1244" y="1059"/>
                      <a:pt x="1448" y="1115"/>
                      <a:pt x="1611" y="987"/>
                    </a:cubicBezTo>
                    <a:cubicBezTo>
                      <a:pt x="1604" y="917"/>
                      <a:pt x="1573" y="786"/>
                      <a:pt x="1542" y="724"/>
                    </a:cubicBezTo>
                    <a:cubicBezTo>
                      <a:pt x="1530" y="723"/>
                      <a:pt x="1518" y="723"/>
                      <a:pt x="1506" y="723"/>
                    </a:cubicBezTo>
                    <a:cubicBezTo>
                      <a:pt x="1482" y="723"/>
                      <a:pt x="1456" y="724"/>
                      <a:pt x="1431" y="724"/>
                    </a:cubicBezTo>
                    <a:cubicBezTo>
                      <a:pt x="1424" y="724"/>
                      <a:pt x="1417" y="724"/>
                      <a:pt x="1411" y="724"/>
                    </a:cubicBezTo>
                    <a:cubicBezTo>
                      <a:pt x="1259" y="724"/>
                      <a:pt x="1110" y="721"/>
                      <a:pt x="1027" y="579"/>
                    </a:cubicBezTo>
                    <a:cubicBezTo>
                      <a:pt x="1117" y="472"/>
                      <a:pt x="1262" y="413"/>
                      <a:pt x="1397" y="354"/>
                    </a:cubicBezTo>
                    <a:cubicBezTo>
                      <a:pt x="1462" y="324"/>
                      <a:pt x="1486" y="244"/>
                      <a:pt x="1452" y="182"/>
                    </a:cubicBezTo>
                    <a:cubicBezTo>
                      <a:pt x="1382" y="51"/>
                      <a:pt x="1329" y="1"/>
                      <a:pt x="12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29"/>
              <p:cNvSpPr/>
              <p:nvPr/>
            </p:nvSpPr>
            <p:spPr>
              <a:xfrm>
                <a:off x="4002642" y="1486501"/>
                <a:ext cx="61477" cy="35016"/>
              </a:xfrm>
              <a:custGeom>
                <a:avLst/>
                <a:gdLst/>
                <a:ahLst/>
                <a:cxnLst/>
                <a:rect l="l" t="t" r="r" b="b"/>
                <a:pathLst>
                  <a:path w="1422" h="810" extrusionOk="0">
                    <a:moveTo>
                      <a:pt x="621" y="0"/>
                    </a:moveTo>
                    <a:cubicBezTo>
                      <a:pt x="380" y="0"/>
                      <a:pt x="190" y="119"/>
                      <a:pt x="95" y="412"/>
                    </a:cubicBezTo>
                    <a:cubicBezTo>
                      <a:pt x="1" y="703"/>
                      <a:pt x="61" y="753"/>
                      <a:pt x="240" y="753"/>
                    </a:cubicBezTo>
                    <a:cubicBezTo>
                      <a:pt x="296" y="753"/>
                      <a:pt x="365" y="748"/>
                      <a:pt x="444" y="744"/>
                    </a:cubicBezTo>
                    <a:cubicBezTo>
                      <a:pt x="488" y="741"/>
                      <a:pt x="532" y="740"/>
                      <a:pt x="574" y="740"/>
                    </a:cubicBezTo>
                    <a:cubicBezTo>
                      <a:pt x="796" y="740"/>
                      <a:pt x="995" y="775"/>
                      <a:pt x="1203" y="810"/>
                    </a:cubicBezTo>
                    <a:lnTo>
                      <a:pt x="1238" y="810"/>
                    </a:lnTo>
                    <a:cubicBezTo>
                      <a:pt x="1208" y="408"/>
                      <a:pt x="1422" y="222"/>
                      <a:pt x="983" y="70"/>
                    </a:cubicBezTo>
                    <a:cubicBezTo>
                      <a:pt x="854" y="25"/>
                      <a:pt x="733" y="0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29"/>
              <p:cNvSpPr/>
              <p:nvPr/>
            </p:nvSpPr>
            <p:spPr>
              <a:xfrm>
                <a:off x="3997022" y="1445042"/>
                <a:ext cx="63811" cy="50882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1177" extrusionOk="0">
                    <a:moveTo>
                      <a:pt x="215" y="1"/>
                    </a:moveTo>
                    <a:cubicBezTo>
                      <a:pt x="184" y="1"/>
                      <a:pt x="153" y="20"/>
                      <a:pt x="139" y="48"/>
                    </a:cubicBezTo>
                    <a:cubicBezTo>
                      <a:pt x="97" y="138"/>
                      <a:pt x="63" y="235"/>
                      <a:pt x="28" y="324"/>
                    </a:cubicBezTo>
                    <a:cubicBezTo>
                      <a:pt x="0" y="393"/>
                      <a:pt x="32" y="476"/>
                      <a:pt x="101" y="504"/>
                    </a:cubicBezTo>
                    <a:cubicBezTo>
                      <a:pt x="185" y="543"/>
                      <a:pt x="286" y="555"/>
                      <a:pt x="385" y="555"/>
                    </a:cubicBezTo>
                    <a:cubicBezTo>
                      <a:pt x="463" y="555"/>
                      <a:pt x="539" y="547"/>
                      <a:pt x="605" y="538"/>
                    </a:cubicBezTo>
                    <a:lnTo>
                      <a:pt x="605" y="538"/>
                    </a:lnTo>
                    <a:cubicBezTo>
                      <a:pt x="474" y="625"/>
                      <a:pt x="315" y="729"/>
                      <a:pt x="187" y="846"/>
                    </a:cubicBezTo>
                    <a:cubicBezTo>
                      <a:pt x="149" y="881"/>
                      <a:pt x="145" y="939"/>
                      <a:pt x="177" y="981"/>
                    </a:cubicBezTo>
                    <a:cubicBezTo>
                      <a:pt x="218" y="1036"/>
                      <a:pt x="263" y="1088"/>
                      <a:pt x="308" y="1139"/>
                    </a:cubicBezTo>
                    <a:cubicBezTo>
                      <a:pt x="329" y="1165"/>
                      <a:pt x="360" y="1177"/>
                      <a:pt x="390" y="1177"/>
                    </a:cubicBezTo>
                    <a:cubicBezTo>
                      <a:pt x="415" y="1177"/>
                      <a:pt x="440" y="1169"/>
                      <a:pt x="460" y="1153"/>
                    </a:cubicBezTo>
                    <a:cubicBezTo>
                      <a:pt x="683" y="981"/>
                      <a:pt x="1145" y="563"/>
                      <a:pt x="1366" y="563"/>
                    </a:cubicBezTo>
                    <a:cubicBezTo>
                      <a:pt x="1415" y="563"/>
                      <a:pt x="1452" y="584"/>
                      <a:pt x="1472" y="632"/>
                    </a:cubicBezTo>
                    <a:cubicBezTo>
                      <a:pt x="1392" y="390"/>
                      <a:pt x="1475" y="190"/>
                      <a:pt x="1465" y="17"/>
                    </a:cubicBezTo>
                    <a:lnTo>
                      <a:pt x="1465" y="17"/>
                    </a:lnTo>
                    <a:cubicBezTo>
                      <a:pt x="1224" y="35"/>
                      <a:pt x="983" y="68"/>
                      <a:pt x="743" y="68"/>
                    </a:cubicBezTo>
                    <a:cubicBezTo>
                      <a:pt x="574" y="68"/>
                      <a:pt x="405" y="52"/>
                      <a:pt x="235" y="3"/>
                    </a:cubicBezTo>
                    <a:cubicBezTo>
                      <a:pt x="228" y="2"/>
                      <a:pt x="221" y="1"/>
                      <a:pt x="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29"/>
              <p:cNvSpPr/>
              <p:nvPr/>
            </p:nvSpPr>
            <p:spPr>
              <a:xfrm>
                <a:off x="4086469" y="1301038"/>
                <a:ext cx="126671" cy="186927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324" extrusionOk="0">
                    <a:moveTo>
                      <a:pt x="1826" y="1"/>
                    </a:moveTo>
                    <a:cubicBezTo>
                      <a:pt x="1348" y="1"/>
                      <a:pt x="1660" y="1053"/>
                      <a:pt x="1341" y="1303"/>
                    </a:cubicBezTo>
                    <a:cubicBezTo>
                      <a:pt x="1106" y="951"/>
                      <a:pt x="1189" y="332"/>
                      <a:pt x="650" y="163"/>
                    </a:cubicBezTo>
                    <a:cubicBezTo>
                      <a:pt x="609" y="151"/>
                      <a:pt x="565" y="144"/>
                      <a:pt x="520" y="144"/>
                    </a:cubicBezTo>
                    <a:cubicBezTo>
                      <a:pt x="393" y="144"/>
                      <a:pt x="259" y="198"/>
                      <a:pt x="170" y="318"/>
                    </a:cubicBezTo>
                    <a:cubicBezTo>
                      <a:pt x="1" y="543"/>
                      <a:pt x="90" y="591"/>
                      <a:pt x="229" y="792"/>
                    </a:cubicBezTo>
                    <a:cubicBezTo>
                      <a:pt x="578" y="1303"/>
                      <a:pt x="750" y="1355"/>
                      <a:pt x="443" y="1938"/>
                    </a:cubicBezTo>
                    <a:cubicBezTo>
                      <a:pt x="215" y="2374"/>
                      <a:pt x="197" y="2823"/>
                      <a:pt x="294" y="3293"/>
                    </a:cubicBezTo>
                    <a:cubicBezTo>
                      <a:pt x="358" y="3603"/>
                      <a:pt x="611" y="4323"/>
                      <a:pt x="996" y="4323"/>
                    </a:cubicBezTo>
                    <a:cubicBezTo>
                      <a:pt x="1028" y="4323"/>
                      <a:pt x="1060" y="4319"/>
                      <a:pt x="1093" y="4309"/>
                    </a:cubicBezTo>
                    <a:cubicBezTo>
                      <a:pt x="1122" y="4312"/>
                      <a:pt x="1151" y="4313"/>
                      <a:pt x="1180" y="4313"/>
                    </a:cubicBezTo>
                    <a:cubicBezTo>
                      <a:pt x="1599" y="4313"/>
                      <a:pt x="2012" y="4027"/>
                      <a:pt x="2277" y="3859"/>
                    </a:cubicBezTo>
                    <a:cubicBezTo>
                      <a:pt x="2847" y="3493"/>
                      <a:pt x="2930" y="2864"/>
                      <a:pt x="2868" y="2222"/>
                    </a:cubicBezTo>
                    <a:cubicBezTo>
                      <a:pt x="2834" y="1887"/>
                      <a:pt x="2650" y="1586"/>
                      <a:pt x="2606" y="1275"/>
                    </a:cubicBezTo>
                    <a:cubicBezTo>
                      <a:pt x="2560" y="961"/>
                      <a:pt x="2799" y="744"/>
                      <a:pt x="2837" y="467"/>
                    </a:cubicBezTo>
                    <a:cubicBezTo>
                      <a:pt x="2844" y="419"/>
                      <a:pt x="2816" y="371"/>
                      <a:pt x="2771" y="353"/>
                    </a:cubicBezTo>
                    <a:cubicBezTo>
                      <a:pt x="2674" y="315"/>
                      <a:pt x="2574" y="291"/>
                      <a:pt x="2474" y="267"/>
                    </a:cubicBezTo>
                    <a:cubicBezTo>
                      <a:pt x="2465" y="265"/>
                      <a:pt x="2457" y="264"/>
                      <a:pt x="2449" y="264"/>
                    </a:cubicBezTo>
                    <a:cubicBezTo>
                      <a:pt x="2399" y="264"/>
                      <a:pt x="2355" y="299"/>
                      <a:pt x="2343" y="350"/>
                    </a:cubicBezTo>
                    <a:cubicBezTo>
                      <a:pt x="2298" y="519"/>
                      <a:pt x="2291" y="702"/>
                      <a:pt x="2166" y="822"/>
                    </a:cubicBezTo>
                    <a:cubicBezTo>
                      <a:pt x="2101" y="667"/>
                      <a:pt x="2129" y="425"/>
                      <a:pt x="2187" y="246"/>
                    </a:cubicBezTo>
                    <a:cubicBezTo>
                      <a:pt x="2204" y="184"/>
                      <a:pt x="2177" y="118"/>
                      <a:pt x="2118" y="87"/>
                    </a:cubicBezTo>
                    <a:cubicBezTo>
                      <a:pt x="1997" y="27"/>
                      <a:pt x="1902" y="1"/>
                      <a:pt x="18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29"/>
              <p:cNvSpPr/>
              <p:nvPr/>
            </p:nvSpPr>
            <p:spPr>
              <a:xfrm>
                <a:off x="4145480" y="1394764"/>
                <a:ext cx="138430" cy="73794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1707" extrusionOk="0">
                    <a:moveTo>
                      <a:pt x="2242" y="1"/>
                    </a:moveTo>
                    <a:cubicBezTo>
                      <a:pt x="2236" y="1"/>
                      <a:pt x="2230" y="1"/>
                      <a:pt x="2225" y="2"/>
                    </a:cubicBezTo>
                    <a:cubicBezTo>
                      <a:pt x="2094" y="22"/>
                      <a:pt x="2008" y="268"/>
                      <a:pt x="1879" y="344"/>
                    </a:cubicBezTo>
                    <a:cubicBezTo>
                      <a:pt x="1769" y="411"/>
                      <a:pt x="1651" y="438"/>
                      <a:pt x="1529" y="438"/>
                    </a:cubicBezTo>
                    <a:cubicBezTo>
                      <a:pt x="1277" y="438"/>
                      <a:pt x="1014" y="323"/>
                      <a:pt x="795" y="223"/>
                    </a:cubicBezTo>
                    <a:cubicBezTo>
                      <a:pt x="694" y="177"/>
                      <a:pt x="599" y="151"/>
                      <a:pt x="515" y="151"/>
                    </a:cubicBezTo>
                    <a:cubicBezTo>
                      <a:pt x="341" y="151"/>
                      <a:pt x="213" y="265"/>
                      <a:pt x="173" y="555"/>
                    </a:cubicBezTo>
                    <a:cubicBezTo>
                      <a:pt x="152" y="703"/>
                      <a:pt x="242" y="880"/>
                      <a:pt x="200" y="1045"/>
                    </a:cubicBezTo>
                    <a:cubicBezTo>
                      <a:pt x="163" y="1197"/>
                      <a:pt x="63" y="1307"/>
                      <a:pt x="0" y="1449"/>
                    </a:cubicBezTo>
                    <a:cubicBezTo>
                      <a:pt x="203" y="1518"/>
                      <a:pt x="523" y="1706"/>
                      <a:pt x="738" y="1706"/>
                    </a:cubicBezTo>
                    <a:cubicBezTo>
                      <a:pt x="771" y="1706"/>
                      <a:pt x="802" y="1702"/>
                      <a:pt x="829" y="1691"/>
                    </a:cubicBezTo>
                    <a:cubicBezTo>
                      <a:pt x="1040" y="1618"/>
                      <a:pt x="1067" y="1287"/>
                      <a:pt x="1233" y="1132"/>
                    </a:cubicBezTo>
                    <a:cubicBezTo>
                      <a:pt x="1341" y="1031"/>
                      <a:pt x="1471" y="995"/>
                      <a:pt x="1608" y="995"/>
                    </a:cubicBezTo>
                    <a:cubicBezTo>
                      <a:pt x="1847" y="995"/>
                      <a:pt x="2107" y="1105"/>
                      <a:pt x="2311" y="1173"/>
                    </a:cubicBezTo>
                    <a:cubicBezTo>
                      <a:pt x="2415" y="1208"/>
                      <a:pt x="2536" y="1283"/>
                      <a:pt x="2648" y="1283"/>
                    </a:cubicBezTo>
                    <a:cubicBezTo>
                      <a:pt x="2692" y="1283"/>
                      <a:pt x="2735" y="1272"/>
                      <a:pt x="2774" y="1242"/>
                    </a:cubicBezTo>
                    <a:cubicBezTo>
                      <a:pt x="3202" y="920"/>
                      <a:pt x="2451" y="663"/>
                      <a:pt x="2364" y="663"/>
                    </a:cubicBezTo>
                    <a:cubicBezTo>
                      <a:pt x="2359" y="663"/>
                      <a:pt x="2357" y="664"/>
                      <a:pt x="2356" y="665"/>
                    </a:cubicBezTo>
                    <a:cubicBezTo>
                      <a:pt x="2418" y="558"/>
                      <a:pt x="2609" y="462"/>
                      <a:pt x="2622" y="327"/>
                    </a:cubicBezTo>
                    <a:cubicBezTo>
                      <a:pt x="2635" y="187"/>
                      <a:pt x="2381" y="1"/>
                      <a:pt x="22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29"/>
              <p:cNvSpPr/>
              <p:nvPr/>
            </p:nvSpPr>
            <p:spPr>
              <a:xfrm>
                <a:off x="4041810" y="1308301"/>
                <a:ext cx="103455" cy="187791"/>
              </a:xfrm>
              <a:custGeom>
                <a:avLst/>
                <a:gdLst/>
                <a:ahLst/>
                <a:cxnLst/>
                <a:rect l="l" t="t" r="r" b="b"/>
                <a:pathLst>
                  <a:path w="2393" h="4344" extrusionOk="0">
                    <a:moveTo>
                      <a:pt x="445" y="1"/>
                    </a:moveTo>
                    <a:cubicBezTo>
                      <a:pt x="318" y="1"/>
                      <a:pt x="193" y="68"/>
                      <a:pt x="115" y="237"/>
                    </a:cubicBezTo>
                    <a:cubicBezTo>
                      <a:pt x="1" y="485"/>
                      <a:pt x="322" y="724"/>
                      <a:pt x="391" y="1003"/>
                    </a:cubicBezTo>
                    <a:cubicBezTo>
                      <a:pt x="616" y="1881"/>
                      <a:pt x="39" y="2817"/>
                      <a:pt x="401" y="3656"/>
                    </a:cubicBezTo>
                    <a:cubicBezTo>
                      <a:pt x="885" y="3822"/>
                      <a:pt x="1334" y="4064"/>
                      <a:pt x="1773" y="4344"/>
                    </a:cubicBezTo>
                    <a:cubicBezTo>
                      <a:pt x="1520" y="3543"/>
                      <a:pt x="1185" y="2482"/>
                      <a:pt x="1759" y="1708"/>
                    </a:cubicBezTo>
                    <a:cubicBezTo>
                      <a:pt x="1893" y="1522"/>
                      <a:pt x="2281" y="1332"/>
                      <a:pt x="2333" y="1107"/>
                    </a:cubicBezTo>
                    <a:cubicBezTo>
                      <a:pt x="2393" y="835"/>
                      <a:pt x="2210" y="709"/>
                      <a:pt x="2020" y="709"/>
                    </a:cubicBezTo>
                    <a:cubicBezTo>
                      <a:pt x="1961" y="709"/>
                      <a:pt x="1902" y="721"/>
                      <a:pt x="1849" y="745"/>
                    </a:cubicBezTo>
                    <a:cubicBezTo>
                      <a:pt x="1658" y="830"/>
                      <a:pt x="1549" y="1019"/>
                      <a:pt x="1400" y="1019"/>
                    </a:cubicBezTo>
                    <a:cubicBezTo>
                      <a:pt x="1338" y="1019"/>
                      <a:pt x="1270" y="986"/>
                      <a:pt x="1185" y="900"/>
                    </a:cubicBezTo>
                    <a:cubicBezTo>
                      <a:pt x="999" y="713"/>
                      <a:pt x="954" y="340"/>
                      <a:pt x="761" y="144"/>
                    </a:cubicBezTo>
                    <a:cubicBezTo>
                      <a:pt x="677" y="56"/>
                      <a:pt x="560" y="1"/>
                      <a:pt x="4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29"/>
              <p:cNvSpPr/>
              <p:nvPr/>
            </p:nvSpPr>
            <p:spPr>
              <a:xfrm>
                <a:off x="4025814" y="1438081"/>
                <a:ext cx="249927" cy="247189"/>
              </a:xfrm>
              <a:custGeom>
                <a:avLst/>
                <a:gdLst/>
                <a:ahLst/>
                <a:cxnLst/>
                <a:rect l="l" t="t" r="r" b="b"/>
                <a:pathLst>
                  <a:path w="5781" h="5718" extrusionOk="0">
                    <a:moveTo>
                      <a:pt x="1119" y="1"/>
                    </a:moveTo>
                    <a:cubicBezTo>
                      <a:pt x="971" y="1"/>
                      <a:pt x="826" y="58"/>
                      <a:pt x="696" y="195"/>
                    </a:cubicBezTo>
                    <a:cubicBezTo>
                      <a:pt x="543" y="354"/>
                      <a:pt x="481" y="606"/>
                      <a:pt x="419" y="820"/>
                    </a:cubicBezTo>
                    <a:cubicBezTo>
                      <a:pt x="236" y="1459"/>
                      <a:pt x="1" y="2119"/>
                      <a:pt x="177" y="2793"/>
                    </a:cubicBezTo>
                    <a:cubicBezTo>
                      <a:pt x="439" y="3781"/>
                      <a:pt x="1152" y="4762"/>
                      <a:pt x="2122" y="5160"/>
                    </a:cubicBezTo>
                    <a:cubicBezTo>
                      <a:pt x="2672" y="5385"/>
                      <a:pt x="3277" y="5717"/>
                      <a:pt x="3897" y="5717"/>
                    </a:cubicBezTo>
                    <a:cubicBezTo>
                      <a:pt x="4005" y="5717"/>
                      <a:pt x="4114" y="5707"/>
                      <a:pt x="4223" y="5684"/>
                    </a:cubicBezTo>
                    <a:cubicBezTo>
                      <a:pt x="4575" y="5608"/>
                      <a:pt x="4948" y="5487"/>
                      <a:pt x="5155" y="5184"/>
                    </a:cubicBezTo>
                    <a:cubicBezTo>
                      <a:pt x="5380" y="4852"/>
                      <a:pt x="5449" y="4403"/>
                      <a:pt x="5563" y="4023"/>
                    </a:cubicBezTo>
                    <a:cubicBezTo>
                      <a:pt x="5780" y="3298"/>
                      <a:pt x="5525" y="2745"/>
                      <a:pt x="5411" y="2033"/>
                    </a:cubicBezTo>
                    <a:cubicBezTo>
                      <a:pt x="5321" y="1450"/>
                      <a:pt x="5310" y="1072"/>
                      <a:pt x="4834" y="654"/>
                    </a:cubicBezTo>
                    <a:cubicBezTo>
                      <a:pt x="4654" y="503"/>
                      <a:pt x="4423" y="275"/>
                      <a:pt x="4195" y="202"/>
                    </a:cubicBezTo>
                    <a:cubicBezTo>
                      <a:pt x="4141" y="184"/>
                      <a:pt x="4097" y="177"/>
                      <a:pt x="4061" y="177"/>
                    </a:cubicBezTo>
                    <a:cubicBezTo>
                      <a:pt x="3876" y="177"/>
                      <a:pt x="3896" y="378"/>
                      <a:pt x="3694" y="468"/>
                    </a:cubicBezTo>
                    <a:cubicBezTo>
                      <a:pt x="3594" y="319"/>
                      <a:pt x="3507" y="227"/>
                      <a:pt x="3320" y="178"/>
                    </a:cubicBezTo>
                    <a:cubicBezTo>
                      <a:pt x="3243" y="158"/>
                      <a:pt x="3179" y="149"/>
                      <a:pt x="3124" y="149"/>
                    </a:cubicBezTo>
                    <a:cubicBezTo>
                      <a:pt x="2906" y="149"/>
                      <a:pt x="2833" y="292"/>
                      <a:pt x="2678" y="496"/>
                    </a:cubicBezTo>
                    <a:cubicBezTo>
                      <a:pt x="2624" y="577"/>
                      <a:pt x="2427" y="841"/>
                      <a:pt x="2253" y="841"/>
                    </a:cubicBezTo>
                    <a:cubicBezTo>
                      <a:pt x="2250" y="841"/>
                      <a:pt x="2246" y="841"/>
                      <a:pt x="2243" y="841"/>
                    </a:cubicBezTo>
                    <a:cubicBezTo>
                      <a:pt x="2025" y="828"/>
                      <a:pt x="1884" y="420"/>
                      <a:pt x="1735" y="289"/>
                    </a:cubicBezTo>
                    <a:cubicBezTo>
                      <a:pt x="1550" y="119"/>
                      <a:pt x="1332" y="1"/>
                      <a:pt x="1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29"/>
              <p:cNvSpPr/>
              <p:nvPr/>
            </p:nvSpPr>
            <p:spPr>
              <a:xfrm>
                <a:off x="4144442" y="1451959"/>
                <a:ext cx="38088" cy="37653"/>
              </a:xfrm>
              <a:custGeom>
                <a:avLst/>
                <a:gdLst/>
                <a:ahLst/>
                <a:cxnLst/>
                <a:rect l="l" t="t" r="r" b="b"/>
                <a:pathLst>
                  <a:path w="881" h="871" extrusionOk="0">
                    <a:moveTo>
                      <a:pt x="430" y="1"/>
                    </a:moveTo>
                    <a:cubicBezTo>
                      <a:pt x="376" y="1"/>
                      <a:pt x="318" y="13"/>
                      <a:pt x="256" y="40"/>
                    </a:cubicBezTo>
                    <a:cubicBezTo>
                      <a:pt x="0" y="150"/>
                      <a:pt x="17" y="448"/>
                      <a:pt x="145" y="655"/>
                    </a:cubicBezTo>
                    <a:cubicBezTo>
                      <a:pt x="249" y="821"/>
                      <a:pt x="383" y="855"/>
                      <a:pt x="522" y="869"/>
                    </a:cubicBezTo>
                    <a:cubicBezTo>
                      <a:pt x="533" y="870"/>
                      <a:pt x="543" y="871"/>
                      <a:pt x="554" y="871"/>
                    </a:cubicBezTo>
                    <a:cubicBezTo>
                      <a:pt x="713" y="871"/>
                      <a:pt x="851" y="751"/>
                      <a:pt x="863" y="590"/>
                    </a:cubicBezTo>
                    <a:cubicBezTo>
                      <a:pt x="881" y="320"/>
                      <a:pt x="709" y="1"/>
                      <a:pt x="4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29"/>
              <p:cNvSpPr/>
              <p:nvPr/>
            </p:nvSpPr>
            <p:spPr>
              <a:xfrm>
                <a:off x="4181751" y="1456152"/>
                <a:ext cx="73236" cy="175600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4062" extrusionOk="0">
                    <a:moveTo>
                      <a:pt x="717" y="0"/>
                    </a:moveTo>
                    <a:cubicBezTo>
                      <a:pt x="622" y="0"/>
                      <a:pt x="529" y="33"/>
                      <a:pt x="456" y="105"/>
                    </a:cubicBezTo>
                    <a:cubicBezTo>
                      <a:pt x="305" y="254"/>
                      <a:pt x="415" y="537"/>
                      <a:pt x="242" y="630"/>
                    </a:cubicBezTo>
                    <a:cubicBezTo>
                      <a:pt x="211" y="620"/>
                      <a:pt x="215" y="596"/>
                      <a:pt x="149" y="537"/>
                    </a:cubicBezTo>
                    <a:cubicBezTo>
                      <a:pt x="73" y="893"/>
                      <a:pt x="0" y="1152"/>
                      <a:pt x="35" y="1542"/>
                    </a:cubicBezTo>
                    <a:cubicBezTo>
                      <a:pt x="80" y="2012"/>
                      <a:pt x="59" y="2506"/>
                      <a:pt x="190" y="2962"/>
                    </a:cubicBezTo>
                    <a:cubicBezTo>
                      <a:pt x="276" y="3257"/>
                      <a:pt x="641" y="4061"/>
                      <a:pt x="1033" y="4061"/>
                    </a:cubicBezTo>
                    <a:cubicBezTo>
                      <a:pt x="1133" y="4061"/>
                      <a:pt x="1235" y="4008"/>
                      <a:pt x="1334" y="3881"/>
                    </a:cubicBezTo>
                    <a:cubicBezTo>
                      <a:pt x="1624" y="3505"/>
                      <a:pt x="1496" y="2872"/>
                      <a:pt x="1459" y="2448"/>
                    </a:cubicBezTo>
                    <a:cubicBezTo>
                      <a:pt x="1427" y="2099"/>
                      <a:pt x="1537" y="1836"/>
                      <a:pt x="1600" y="1512"/>
                    </a:cubicBezTo>
                    <a:cubicBezTo>
                      <a:pt x="1693" y="1038"/>
                      <a:pt x="1376" y="430"/>
                      <a:pt x="1023" y="120"/>
                    </a:cubicBezTo>
                    <a:cubicBezTo>
                      <a:pt x="938" y="44"/>
                      <a:pt x="826" y="0"/>
                      <a:pt x="7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29"/>
              <p:cNvSpPr/>
              <p:nvPr/>
            </p:nvSpPr>
            <p:spPr>
              <a:xfrm>
                <a:off x="4040470" y="1447679"/>
                <a:ext cx="148806" cy="202446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4683" extrusionOk="0">
                    <a:moveTo>
                      <a:pt x="920" y="0"/>
                    </a:moveTo>
                    <a:cubicBezTo>
                      <a:pt x="706" y="5"/>
                      <a:pt x="460" y="274"/>
                      <a:pt x="391" y="456"/>
                    </a:cubicBezTo>
                    <a:cubicBezTo>
                      <a:pt x="80" y="1244"/>
                      <a:pt x="1" y="2067"/>
                      <a:pt x="250" y="2875"/>
                    </a:cubicBezTo>
                    <a:cubicBezTo>
                      <a:pt x="453" y="3545"/>
                      <a:pt x="1100" y="4205"/>
                      <a:pt x="1769" y="4440"/>
                    </a:cubicBezTo>
                    <a:cubicBezTo>
                      <a:pt x="2050" y="4536"/>
                      <a:pt x="2503" y="4682"/>
                      <a:pt x="2895" y="4682"/>
                    </a:cubicBezTo>
                    <a:cubicBezTo>
                      <a:pt x="3107" y="4682"/>
                      <a:pt x="3302" y="4640"/>
                      <a:pt x="3442" y="4523"/>
                    </a:cubicBezTo>
                    <a:cubicBezTo>
                      <a:pt x="3327" y="4015"/>
                      <a:pt x="2909" y="3597"/>
                      <a:pt x="2795" y="3061"/>
                    </a:cubicBezTo>
                    <a:cubicBezTo>
                      <a:pt x="2695" y="2578"/>
                      <a:pt x="2761" y="2125"/>
                      <a:pt x="2919" y="1663"/>
                    </a:cubicBezTo>
                    <a:cubicBezTo>
                      <a:pt x="3061" y="1237"/>
                      <a:pt x="3002" y="1282"/>
                      <a:pt x="2685" y="1096"/>
                    </a:cubicBezTo>
                    <a:cubicBezTo>
                      <a:pt x="2537" y="1010"/>
                      <a:pt x="2404" y="672"/>
                      <a:pt x="2245" y="672"/>
                    </a:cubicBezTo>
                    <a:cubicBezTo>
                      <a:pt x="2237" y="672"/>
                      <a:pt x="2230" y="673"/>
                      <a:pt x="2222" y="675"/>
                    </a:cubicBezTo>
                    <a:cubicBezTo>
                      <a:pt x="1983" y="723"/>
                      <a:pt x="2015" y="1217"/>
                      <a:pt x="1811" y="1320"/>
                    </a:cubicBezTo>
                    <a:cubicBezTo>
                      <a:pt x="1572" y="1051"/>
                      <a:pt x="1618" y="571"/>
                      <a:pt x="1328" y="274"/>
                    </a:cubicBezTo>
                    <a:cubicBezTo>
                      <a:pt x="1224" y="166"/>
                      <a:pt x="1075" y="0"/>
                      <a:pt x="9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29"/>
              <p:cNvSpPr/>
              <p:nvPr/>
            </p:nvSpPr>
            <p:spPr>
              <a:xfrm>
                <a:off x="4195802" y="1488316"/>
                <a:ext cx="55727" cy="138941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3214" extrusionOk="0">
                    <a:moveTo>
                      <a:pt x="56" y="1"/>
                    </a:moveTo>
                    <a:cubicBezTo>
                      <a:pt x="0" y="191"/>
                      <a:pt x="77" y="412"/>
                      <a:pt x="80" y="632"/>
                    </a:cubicBezTo>
                    <a:lnTo>
                      <a:pt x="80" y="1444"/>
                    </a:lnTo>
                    <a:cubicBezTo>
                      <a:pt x="80" y="2059"/>
                      <a:pt x="218" y="2705"/>
                      <a:pt x="557" y="3213"/>
                    </a:cubicBezTo>
                    <a:cubicBezTo>
                      <a:pt x="581" y="2885"/>
                      <a:pt x="567" y="2588"/>
                      <a:pt x="681" y="2273"/>
                    </a:cubicBezTo>
                    <a:cubicBezTo>
                      <a:pt x="798" y="1942"/>
                      <a:pt x="1085" y="1683"/>
                      <a:pt x="1178" y="1351"/>
                    </a:cubicBezTo>
                    <a:cubicBezTo>
                      <a:pt x="1289" y="947"/>
                      <a:pt x="1099" y="930"/>
                      <a:pt x="791" y="854"/>
                    </a:cubicBezTo>
                    <a:cubicBezTo>
                      <a:pt x="359" y="750"/>
                      <a:pt x="315" y="294"/>
                      <a:pt x="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29"/>
              <p:cNvSpPr/>
              <p:nvPr/>
            </p:nvSpPr>
            <p:spPr>
              <a:xfrm>
                <a:off x="4057330" y="1500637"/>
                <a:ext cx="131340" cy="145166"/>
              </a:xfrm>
              <a:custGeom>
                <a:avLst/>
                <a:gdLst/>
                <a:ahLst/>
                <a:cxnLst/>
                <a:rect l="l" t="t" r="r" b="b"/>
                <a:pathLst>
                  <a:path w="3038" h="3358" extrusionOk="0">
                    <a:moveTo>
                      <a:pt x="1363" y="0"/>
                    </a:moveTo>
                    <a:cubicBezTo>
                      <a:pt x="1346" y="0"/>
                      <a:pt x="1329" y="8"/>
                      <a:pt x="1317" y="27"/>
                    </a:cubicBezTo>
                    <a:cubicBezTo>
                      <a:pt x="1186" y="220"/>
                      <a:pt x="1044" y="472"/>
                      <a:pt x="885" y="628"/>
                    </a:cubicBezTo>
                    <a:cubicBezTo>
                      <a:pt x="654" y="856"/>
                      <a:pt x="581" y="1066"/>
                      <a:pt x="402" y="1325"/>
                    </a:cubicBezTo>
                    <a:cubicBezTo>
                      <a:pt x="298" y="1477"/>
                      <a:pt x="1" y="1588"/>
                      <a:pt x="1" y="1760"/>
                    </a:cubicBezTo>
                    <a:cubicBezTo>
                      <a:pt x="5" y="2137"/>
                      <a:pt x="498" y="2106"/>
                      <a:pt x="723" y="2127"/>
                    </a:cubicBezTo>
                    <a:cubicBezTo>
                      <a:pt x="1373" y="2182"/>
                      <a:pt x="1518" y="2793"/>
                      <a:pt x="1984" y="3121"/>
                    </a:cubicBezTo>
                    <a:cubicBezTo>
                      <a:pt x="2106" y="3208"/>
                      <a:pt x="2407" y="3357"/>
                      <a:pt x="2636" y="3357"/>
                    </a:cubicBezTo>
                    <a:cubicBezTo>
                      <a:pt x="2737" y="3357"/>
                      <a:pt x="2823" y="3328"/>
                      <a:pt x="2875" y="3252"/>
                    </a:cubicBezTo>
                    <a:cubicBezTo>
                      <a:pt x="3038" y="3015"/>
                      <a:pt x="2516" y="2307"/>
                      <a:pt x="2443" y="2103"/>
                    </a:cubicBezTo>
                    <a:cubicBezTo>
                      <a:pt x="2288" y="1667"/>
                      <a:pt x="1718" y="1557"/>
                      <a:pt x="1510" y="1128"/>
                    </a:cubicBezTo>
                    <a:cubicBezTo>
                      <a:pt x="1383" y="862"/>
                      <a:pt x="1431" y="413"/>
                      <a:pt x="1424" y="57"/>
                    </a:cubicBezTo>
                    <a:cubicBezTo>
                      <a:pt x="1422" y="23"/>
                      <a:pt x="1393" y="0"/>
                      <a:pt x="13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9"/>
              <p:cNvSpPr/>
              <p:nvPr/>
            </p:nvSpPr>
            <p:spPr>
              <a:xfrm>
                <a:off x="4044490" y="1310074"/>
                <a:ext cx="30392" cy="1655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383" extrusionOk="0">
                    <a:moveTo>
                      <a:pt x="403" y="0"/>
                    </a:moveTo>
                    <a:cubicBezTo>
                      <a:pt x="224" y="0"/>
                      <a:pt x="0" y="221"/>
                      <a:pt x="125" y="355"/>
                    </a:cubicBezTo>
                    <a:cubicBezTo>
                      <a:pt x="143" y="372"/>
                      <a:pt x="167" y="382"/>
                      <a:pt x="191" y="382"/>
                    </a:cubicBezTo>
                    <a:cubicBezTo>
                      <a:pt x="364" y="379"/>
                      <a:pt x="702" y="220"/>
                      <a:pt x="519" y="44"/>
                    </a:cubicBezTo>
                    <a:cubicBezTo>
                      <a:pt x="487" y="13"/>
                      <a:pt x="446" y="0"/>
                      <a:pt x="403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9"/>
              <p:cNvSpPr/>
              <p:nvPr/>
            </p:nvSpPr>
            <p:spPr>
              <a:xfrm>
                <a:off x="4086987" y="1308950"/>
                <a:ext cx="34197" cy="18719"/>
              </a:xfrm>
              <a:custGeom>
                <a:avLst/>
                <a:gdLst/>
                <a:ahLst/>
                <a:cxnLst/>
                <a:rect l="l" t="t" r="r" b="b"/>
                <a:pathLst>
                  <a:path w="791" h="433" extrusionOk="0">
                    <a:moveTo>
                      <a:pt x="461" y="1"/>
                    </a:moveTo>
                    <a:cubicBezTo>
                      <a:pt x="250" y="1"/>
                      <a:pt x="1" y="313"/>
                      <a:pt x="185" y="419"/>
                    </a:cubicBezTo>
                    <a:cubicBezTo>
                      <a:pt x="199" y="428"/>
                      <a:pt x="216" y="432"/>
                      <a:pt x="234" y="432"/>
                    </a:cubicBezTo>
                    <a:cubicBezTo>
                      <a:pt x="243" y="432"/>
                      <a:pt x="252" y="431"/>
                      <a:pt x="261" y="429"/>
                    </a:cubicBezTo>
                    <a:cubicBezTo>
                      <a:pt x="451" y="387"/>
                      <a:pt x="790" y="146"/>
                      <a:pt x="548" y="22"/>
                    </a:cubicBezTo>
                    <a:cubicBezTo>
                      <a:pt x="521" y="7"/>
                      <a:pt x="491" y="1"/>
                      <a:pt x="4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9"/>
              <p:cNvSpPr/>
              <p:nvPr/>
            </p:nvSpPr>
            <p:spPr>
              <a:xfrm>
                <a:off x="4193035" y="1481442"/>
                <a:ext cx="24729" cy="132889"/>
              </a:xfrm>
              <a:custGeom>
                <a:avLst/>
                <a:gdLst/>
                <a:ahLst/>
                <a:cxnLst/>
                <a:rect l="l" t="t" r="r" b="b"/>
                <a:pathLst>
                  <a:path w="572" h="3074" extrusionOk="0">
                    <a:moveTo>
                      <a:pt x="25" y="0"/>
                    </a:moveTo>
                    <a:cubicBezTo>
                      <a:pt x="13" y="0"/>
                      <a:pt x="0" y="10"/>
                      <a:pt x="2" y="25"/>
                    </a:cubicBezTo>
                    <a:cubicBezTo>
                      <a:pt x="44" y="346"/>
                      <a:pt x="248" y="989"/>
                      <a:pt x="248" y="1206"/>
                    </a:cubicBezTo>
                    <a:cubicBezTo>
                      <a:pt x="248" y="1462"/>
                      <a:pt x="282" y="1714"/>
                      <a:pt x="258" y="1966"/>
                    </a:cubicBezTo>
                    <a:cubicBezTo>
                      <a:pt x="248" y="2112"/>
                      <a:pt x="264" y="3073"/>
                      <a:pt x="535" y="3073"/>
                    </a:cubicBezTo>
                    <a:cubicBezTo>
                      <a:pt x="547" y="3073"/>
                      <a:pt x="559" y="3072"/>
                      <a:pt x="572" y="3068"/>
                    </a:cubicBezTo>
                    <a:cubicBezTo>
                      <a:pt x="517" y="2833"/>
                      <a:pt x="399" y="2619"/>
                      <a:pt x="369" y="2381"/>
                    </a:cubicBezTo>
                    <a:cubicBezTo>
                      <a:pt x="320" y="2056"/>
                      <a:pt x="385" y="1721"/>
                      <a:pt x="385" y="1396"/>
                    </a:cubicBezTo>
                    <a:cubicBezTo>
                      <a:pt x="385" y="1072"/>
                      <a:pt x="216" y="350"/>
                      <a:pt x="44" y="11"/>
                    </a:cubicBezTo>
                    <a:cubicBezTo>
                      <a:pt x="40" y="3"/>
                      <a:pt x="32" y="0"/>
                      <a:pt x="25" y="0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9"/>
              <p:cNvSpPr/>
              <p:nvPr/>
            </p:nvSpPr>
            <p:spPr>
              <a:xfrm>
                <a:off x="4060616" y="1577156"/>
                <a:ext cx="96019" cy="48980"/>
              </a:xfrm>
              <a:custGeom>
                <a:avLst/>
                <a:gdLst/>
                <a:ahLst/>
                <a:cxnLst/>
                <a:rect l="l" t="t" r="r" b="b"/>
                <a:pathLst>
                  <a:path w="2221" h="1133" extrusionOk="0">
                    <a:moveTo>
                      <a:pt x="283" y="1"/>
                    </a:moveTo>
                    <a:cubicBezTo>
                      <a:pt x="173" y="1"/>
                      <a:pt x="74" y="22"/>
                      <a:pt x="1" y="77"/>
                    </a:cubicBezTo>
                    <a:cubicBezTo>
                      <a:pt x="122" y="232"/>
                      <a:pt x="468" y="181"/>
                      <a:pt x="616" y="208"/>
                    </a:cubicBezTo>
                    <a:cubicBezTo>
                      <a:pt x="944" y="270"/>
                      <a:pt x="1276" y="440"/>
                      <a:pt x="1525" y="658"/>
                    </a:cubicBezTo>
                    <a:cubicBezTo>
                      <a:pt x="1599" y="724"/>
                      <a:pt x="2000" y="1132"/>
                      <a:pt x="2156" y="1132"/>
                    </a:cubicBezTo>
                    <a:cubicBezTo>
                      <a:pt x="2196" y="1132"/>
                      <a:pt x="2220" y="1106"/>
                      <a:pt x="2219" y="1041"/>
                    </a:cubicBezTo>
                    <a:cubicBezTo>
                      <a:pt x="2215" y="906"/>
                      <a:pt x="1953" y="747"/>
                      <a:pt x="1870" y="671"/>
                    </a:cubicBezTo>
                    <a:cubicBezTo>
                      <a:pt x="1628" y="457"/>
                      <a:pt x="1431" y="256"/>
                      <a:pt x="1110" y="177"/>
                    </a:cubicBezTo>
                    <a:cubicBezTo>
                      <a:pt x="892" y="126"/>
                      <a:pt x="552" y="1"/>
                      <a:pt x="283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9"/>
              <p:cNvSpPr/>
              <p:nvPr/>
            </p:nvSpPr>
            <p:spPr>
              <a:xfrm>
                <a:off x="4208944" y="1535482"/>
                <a:ext cx="41546" cy="83391"/>
              </a:xfrm>
              <a:custGeom>
                <a:avLst/>
                <a:gdLst/>
                <a:ahLst/>
                <a:cxnLst/>
                <a:rect l="l" t="t" r="r" b="b"/>
                <a:pathLst>
                  <a:path w="961" h="1929" extrusionOk="0">
                    <a:moveTo>
                      <a:pt x="961" y="1"/>
                    </a:moveTo>
                    <a:cubicBezTo>
                      <a:pt x="881" y="26"/>
                      <a:pt x="812" y="63"/>
                      <a:pt x="747" y="115"/>
                    </a:cubicBezTo>
                    <a:cubicBezTo>
                      <a:pt x="525" y="291"/>
                      <a:pt x="380" y="609"/>
                      <a:pt x="277" y="837"/>
                    </a:cubicBezTo>
                    <a:cubicBezTo>
                      <a:pt x="162" y="1079"/>
                      <a:pt x="1" y="1690"/>
                      <a:pt x="149" y="1928"/>
                    </a:cubicBezTo>
                    <a:cubicBezTo>
                      <a:pt x="235" y="1746"/>
                      <a:pt x="221" y="1490"/>
                      <a:pt x="273" y="1293"/>
                    </a:cubicBezTo>
                    <a:cubicBezTo>
                      <a:pt x="342" y="1048"/>
                      <a:pt x="439" y="855"/>
                      <a:pt x="560" y="633"/>
                    </a:cubicBezTo>
                    <a:cubicBezTo>
                      <a:pt x="653" y="467"/>
                      <a:pt x="954" y="181"/>
                      <a:pt x="961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9"/>
              <p:cNvSpPr/>
              <p:nvPr/>
            </p:nvSpPr>
            <p:spPr>
              <a:xfrm>
                <a:off x="4105015" y="1508592"/>
                <a:ext cx="69475" cy="111317"/>
              </a:xfrm>
              <a:custGeom>
                <a:avLst/>
                <a:gdLst/>
                <a:ahLst/>
                <a:cxnLst/>
                <a:rect l="l" t="t" r="r" b="b"/>
                <a:pathLst>
                  <a:path w="1607" h="2575" extrusionOk="0">
                    <a:moveTo>
                      <a:pt x="214" y="1"/>
                    </a:moveTo>
                    <a:lnTo>
                      <a:pt x="214" y="1"/>
                    </a:lnTo>
                    <a:cubicBezTo>
                      <a:pt x="0" y="192"/>
                      <a:pt x="218" y="1186"/>
                      <a:pt x="328" y="1373"/>
                    </a:cubicBezTo>
                    <a:cubicBezTo>
                      <a:pt x="494" y="1652"/>
                      <a:pt x="694" y="1791"/>
                      <a:pt x="946" y="2008"/>
                    </a:cubicBezTo>
                    <a:cubicBezTo>
                      <a:pt x="1115" y="2153"/>
                      <a:pt x="1423" y="2298"/>
                      <a:pt x="1454" y="2540"/>
                    </a:cubicBezTo>
                    <a:cubicBezTo>
                      <a:pt x="1493" y="2564"/>
                      <a:pt x="1521" y="2575"/>
                      <a:pt x="1545" y="2575"/>
                    </a:cubicBezTo>
                    <a:cubicBezTo>
                      <a:pt x="1570" y="2575"/>
                      <a:pt x="1588" y="2562"/>
                      <a:pt x="1606" y="2537"/>
                    </a:cubicBezTo>
                    <a:cubicBezTo>
                      <a:pt x="1499" y="2219"/>
                      <a:pt x="1188" y="1870"/>
                      <a:pt x="922" y="1673"/>
                    </a:cubicBezTo>
                    <a:cubicBezTo>
                      <a:pt x="667" y="1487"/>
                      <a:pt x="431" y="1249"/>
                      <a:pt x="335" y="941"/>
                    </a:cubicBezTo>
                    <a:cubicBezTo>
                      <a:pt x="228" y="606"/>
                      <a:pt x="353" y="316"/>
                      <a:pt x="214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9"/>
              <p:cNvSpPr/>
              <p:nvPr/>
            </p:nvSpPr>
            <p:spPr>
              <a:xfrm>
                <a:off x="4101859" y="1526403"/>
                <a:ext cx="6615" cy="11240"/>
              </a:xfrm>
              <a:custGeom>
                <a:avLst/>
                <a:gdLst/>
                <a:ahLst/>
                <a:cxnLst/>
                <a:rect l="l" t="t" r="r" b="b"/>
                <a:pathLst>
                  <a:path w="153" h="260" extrusionOk="0">
                    <a:moveTo>
                      <a:pt x="66" y="0"/>
                    </a:moveTo>
                    <a:cubicBezTo>
                      <a:pt x="59" y="0"/>
                      <a:pt x="48" y="3"/>
                      <a:pt x="42" y="11"/>
                    </a:cubicBezTo>
                    <a:cubicBezTo>
                      <a:pt x="0" y="52"/>
                      <a:pt x="14" y="121"/>
                      <a:pt x="35" y="169"/>
                    </a:cubicBezTo>
                    <a:cubicBezTo>
                      <a:pt x="48" y="204"/>
                      <a:pt x="87" y="260"/>
                      <a:pt x="128" y="260"/>
                    </a:cubicBezTo>
                    <a:lnTo>
                      <a:pt x="131" y="260"/>
                    </a:lnTo>
                    <a:cubicBezTo>
                      <a:pt x="139" y="260"/>
                      <a:pt x="142" y="260"/>
                      <a:pt x="142" y="252"/>
                    </a:cubicBezTo>
                    <a:cubicBezTo>
                      <a:pt x="152" y="221"/>
                      <a:pt x="131" y="177"/>
                      <a:pt x="125" y="145"/>
                    </a:cubicBezTo>
                    <a:cubicBezTo>
                      <a:pt x="115" y="104"/>
                      <a:pt x="121" y="52"/>
                      <a:pt x="97" y="18"/>
                    </a:cubicBezTo>
                    <a:cubicBezTo>
                      <a:pt x="90" y="8"/>
                      <a:pt x="80" y="0"/>
                      <a:pt x="66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9"/>
              <p:cNvSpPr/>
              <p:nvPr/>
            </p:nvSpPr>
            <p:spPr>
              <a:xfrm>
                <a:off x="4095158" y="1532239"/>
                <a:ext cx="10333" cy="19151"/>
              </a:xfrm>
              <a:custGeom>
                <a:avLst/>
                <a:gdLst/>
                <a:ahLst/>
                <a:cxnLst/>
                <a:rect l="l" t="t" r="r" b="b"/>
                <a:pathLst>
                  <a:path w="239" h="443" extrusionOk="0">
                    <a:moveTo>
                      <a:pt x="45" y="0"/>
                    </a:moveTo>
                    <a:cubicBezTo>
                      <a:pt x="24" y="0"/>
                      <a:pt x="0" y="18"/>
                      <a:pt x="4" y="42"/>
                    </a:cubicBezTo>
                    <a:cubicBezTo>
                      <a:pt x="10" y="111"/>
                      <a:pt x="52" y="169"/>
                      <a:pt x="87" y="232"/>
                    </a:cubicBezTo>
                    <a:cubicBezTo>
                      <a:pt x="125" y="300"/>
                      <a:pt x="162" y="370"/>
                      <a:pt x="208" y="436"/>
                    </a:cubicBezTo>
                    <a:cubicBezTo>
                      <a:pt x="211" y="442"/>
                      <a:pt x="218" y="442"/>
                      <a:pt x="221" y="442"/>
                    </a:cubicBezTo>
                    <a:cubicBezTo>
                      <a:pt x="232" y="442"/>
                      <a:pt x="238" y="439"/>
                      <a:pt x="238" y="428"/>
                    </a:cubicBezTo>
                    <a:cubicBezTo>
                      <a:pt x="235" y="294"/>
                      <a:pt x="183" y="86"/>
                      <a:pt x="66" y="7"/>
                    </a:cubicBezTo>
                    <a:cubicBezTo>
                      <a:pt x="58" y="4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9"/>
              <p:cNvSpPr/>
              <p:nvPr/>
            </p:nvSpPr>
            <p:spPr>
              <a:xfrm>
                <a:off x="4071856" y="1568337"/>
                <a:ext cx="21357" cy="5923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37" extrusionOk="0">
                    <a:moveTo>
                      <a:pt x="190" y="1"/>
                    </a:moveTo>
                    <a:cubicBezTo>
                      <a:pt x="128" y="1"/>
                      <a:pt x="69" y="15"/>
                      <a:pt x="21" y="49"/>
                    </a:cubicBezTo>
                    <a:cubicBezTo>
                      <a:pt x="4" y="63"/>
                      <a:pt x="0" y="95"/>
                      <a:pt x="21" y="105"/>
                    </a:cubicBezTo>
                    <a:cubicBezTo>
                      <a:pt x="73" y="132"/>
                      <a:pt x="125" y="136"/>
                      <a:pt x="176" y="136"/>
                    </a:cubicBezTo>
                    <a:lnTo>
                      <a:pt x="242" y="136"/>
                    </a:lnTo>
                    <a:cubicBezTo>
                      <a:pt x="325" y="136"/>
                      <a:pt x="404" y="132"/>
                      <a:pt x="484" y="115"/>
                    </a:cubicBezTo>
                    <a:cubicBezTo>
                      <a:pt x="494" y="111"/>
                      <a:pt x="494" y="98"/>
                      <a:pt x="487" y="91"/>
                    </a:cubicBezTo>
                    <a:cubicBezTo>
                      <a:pt x="407" y="42"/>
                      <a:pt x="297" y="1"/>
                      <a:pt x="190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9"/>
              <p:cNvSpPr/>
              <p:nvPr/>
            </p:nvSpPr>
            <p:spPr>
              <a:xfrm>
                <a:off x="4084523" y="1554936"/>
                <a:ext cx="18417" cy="1392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322" extrusionOk="0">
                    <a:moveTo>
                      <a:pt x="46" y="0"/>
                    </a:moveTo>
                    <a:cubicBezTo>
                      <a:pt x="18" y="0"/>
                      <a:pt x="1" y="42"/>
                      <a:pt x="22" y="62"/>
                    </a:cubicBezTo>
                    <a:cubicBezTo>
                      <a:pt x="81" y="110"/>
                      <a:pt x="156" y="135"/>
                      <a:pt x="218" y="180"/>
                    </a:cubicBezTo>
                    <a:cubicBezTo>
                      <a:pt x="280" y="225"/>
                      <a:pt x="346" y="273"/>
                      <a:pt x="408" y="318"/>
                    </a:cubicBezTo>
                    <a:cubicBezTo>
                      <a:pt x="412" y="318"/>
                      <a:pt x="412" y="322"/>
                      <a:pt x="415" y="322"/>
                    </a:cubicBezTo>
                    <a:cubicBezTo>
                      <a:pt x="422" y="322"/>
                      <a:pt x="425" y="311"/>
                      <a:pt x="422" y="304"/>
                    </a:cubicBezTo>
                    <a:cubicBezTo>
                      <a:pt x="387" y="225"/>
                      <a:pt x="342" y="163"/>
                      <a:pt x="274" y="107"/>
                    </a:cubicBezTo>
                    <a:cubicBezTo>
                      <a:pt x="212" y="62"/>
                      <a:pt x="129" y="7"/>
                      <a:pt x="49" y="0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9"/>
              <p:cNvSpPr/>
              <p:nvPr/>
            </p:nvSpPr>
            <p:spPr>
              <a:xfrm>
                <a:off x="4107090" y="1561636"/>
                <a:ext cx="10938" cy="16211"/>
              </a:xfrm>
              <a:custGeom>
                <a:avLst/>
                <a:gdLst/>
                <a:ahLst/>
                <a:cxnLst/>
                <a:rect l="l" t="t" r="r" b="b"/>
                <a:pathLst>
                  <a:path w="253" h="375" extrusionOk="0">
                    <a:moveTo>
                      <a:pt x="52" y="1"/>
                    </a:moveTo>
                    <a:cubicBezTo>
                      <a:pt x="24" y="1"/>
                      <a:pt x="0" y="25"/>
                      <a:pt x="7" y="59"/>
                    </a:cubicBezTo>
                    <a:cubicBezTo>
                      <a:pt x="14" y="115"/>
                      <a:pt x="59" y="170"/>
                      <a:pt x="93" y="215"/>
                    </a:cubicBezTo>
                    <a:cubicBezTo>
                      <a:pt x="135" y="266"/>
                      <a:pt x="190" y="312"/>
                      <a:pt x="225" y="367"/>
                    </a:cubicBezTo>
                    <a:cubicBezTo>
                      <a:pt x="228" y="370"/>
                      <a:pt x="232" y="374"/>
                      <a:pt x="235" y="374"/>
                    </a:cubicBezTo>
                    <a:cubicBezTo>
                      <a:pt x="246" y="374"/>
                      <a:pt x="252" y="367"/>
                      <a:pt x="249" y="357"/>
                    </a:cubicBezTo>
                    <a:cubicBezTo>
                      <a:pt x="232" y="287"/>
                      <a:pt x="225" y="221"/>
                      <a:pt x="197" y="156"/>
                    </a:cubicBezTo>
                    <a:cubicBezTo>
                      <a:pt x="173" y="100"/>
                      <a:pt x="131" y="32"/>
                      <a:pt x="77" y="8"/>
                    </a:cubicBezTo>
                    <a:cubicBezTo>
                      <a:pt x="69" y="4"/>
                      <a:pt x="59" y="1"/>
                      <a:pt x="52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9"/>
              <p:cNvSpPr/>
              <p:nvPr/>
            </p:nvSpPr>
            <p:spPr>
              <a:xfrm>
                <a:off x="4088889" y="1546116"/>
                <a:ext cx="11370" cy="1124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0" extrusionOk="0">
                    <a:moveTo>
                      <a:pt x="28" y="0"/>
                    </a:moveTo>
                    <a:cubicBezTo>
                      <a:pt x="7" y="0"/>
                      <a:pt x="0" y="28"/>
                      <a:pt x="13" y="42"/>
                    </a:cubicBezTo>
                    <a:cubicBezTo>
                      <a:pt x="31" y="62"/>
                      <a:pt x="45" y="80"/>
                      <a:pt x="69" y="97"/>
                    </a:cubicBezTo>
                    <a:cubicBezTo>
                      <a:pt x="90" y="111"/>
                      <a:pt x="111" y="128"/>
                      <a:pt x="128" y="145"/>
                    </a:cubicBezTo>
                    <a:cubicBezTo>
                      <a:pt x="166" y="183"/>
                      <a:pt x="200" y="218"/>
                      <a:pt x="238" y="256"/>
                    </a:cubicBezTo>
                    <a:cubicBezTo>
                      <a:pt x="238" y="260"/>
                      <a:pt x="241" y="260"/>
                      <a:pt x="249" y="260"/>
                    </a:cubicBezTo>
                    <a:cubicBezTo>
                      <a:pt x="256" y="260"/>
                      <a:pt x="262" y="256"/>
                      <a:pt x="262" y="246"/>
                    </a:cubicBezTo>
                    <a:cubicBezTo>
                      <a:pt x="245" y="128"/>
                      <a:pt x="155" y="11"/>
                      <a:pt x="31" y="0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9"/>
              <p:cNvSpPr/>
              <p:nvPr/>
            </p:nvSpPr>
            <p:spPr>
              <a:xfrm>
                <a:off x="4130651" y="1616756"/>
                <a:ext cx="15780" cy="15563"/>
              </a:xfrm>
              <a:custGeom>
                <a:avLst/>
                <a:gdLst/>
                <a:ahLst/>
                <a:cxnLst/>
                <a:rect l="l" t="t" r="r" b="b"/>
                <a:pathLst>
                  <a:path w="365" h="360" extrusionOk="0">
                    <a:moveTo>
                      <a:pt x="50" y="0"/>
                    </a:moveTo>
                    <a:cubicBezTo>
                      <a:pt x="18" y="0"/>
                      <a:pt x="1" y="35"/>
                      <a:pt x="15" y="62"/>
                    </a:cubicBezTo>
                    <a:cubicBezTo>
                      <a:pt x="42" y="131"/>
                      <a:pt x="108" y="187"/>
                      <a:pt x="163" y="235"/>
                    </a:cubicBezTo>
                    <a:cubicBezTo>
                      <a:pt x="222" y="287"/>
                      <a:pt x="281" y="325"/>
                      <a:pt x="350" y="359"/>
                    </a:cubicBezTo>
                    <a:lnTo>
                      <a:pt x="357" y="359"/>
                    </a:lnTo>
                    <a:cubicBezTo>
                      <a:pt x="361" y="359"/>
                      <a:pt x="364" y="356"/>
                      <a:pt x="364" y="349"/>
                    </a:cubicBezTo>
                    <a:cubicBezTo>
                      <a:pt x="323" y="211"/>
                      <a:pt x="212" y="42"/>
                      <a:pt x="60" y="4"/>
                    </a:cubicBezTo>
                    <a:cubicBezTo>
                      <a:pt x="56" y="0"/>
                      <a:pt x="53" y="0"/>
                      <a:pt x="50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9"/>
              <p:cNvSpPr/>
              <p:nvPr/>
            </p:nvSpPr>
            <p:spPr>
              <a:xfrm>
                <a:off x="4159790" y="1612736"/>
                <a:ext cx="16212" cy="18243"/>
              </a:xfrm>
              <a:custGeom>
                <a:avLst/>
                <a:gdLst/>
                <a:ahLst/>
                <a:cxnLst/>
                <a:rect l="l" t="t" r="r" b="b"/>
                <a:pathLst>
                  <a:path w="375" h="422" extrusionOk="0">
                    <a:moveTo>
                      <a:pt x="11" y="0"/>
                    </a:moveTo>
                    <a:cubicBezTo>
                      <a:pt x="4" y="4"/>
                      <a:pt x="1" y="7"/>
                      <a:pt x="4" y="10"/>
                    </a:cubicBezTo>
                    <a:cubicBezTo>
                      <a:pt x="18" y="87"/>
                      <a:pt x="84" y="152"/>
                      <a:pt x="122" y="218"/>
                    </a:cubicBezTo>
                    <a:cubicBezTo>
                      <a:pt x="163" y="280"/>
                      <a:pt x="201" y="383"/>
                      <a:pt x="274" y="415"/>
                    </a:cubicBezTo>
                    <a:cubicBezTo>
                      <a:pt x="284" y="418"/>
                      <a:pt x="294" y="422"/>
                      <a:pt x="304" y="422"/>
                    </a:cubicBezTo>
                    <a:cubicBezTo>
                      <a:pt x="329" y="422"/>
                      <a:pt x="353" y="407"/>
                      <a:pt x="360" y="380"/>
                    </a:cubicBezTo>
                    <a:cubicBezTo>
                      <a:pt x="374" y="300"/>
                      <a:pt x="325" y="224"/>
                      <a:pt x="270" y="166"/>
                    </a:cubicBezTo>
                    <a:cubicBezTo>
                      <a:pt x="250" y="162"/>
                      <a:pt x="221" y="152"/>
                      <a:pt x="187" y="131"/>
                    </a:cubicBezTo>
                    <a:cubicBezTo>
                      <a:pt x="184" y="111"/>
                      <a:pt x="180" y="93"/>
                      <a:pt x="173" y="72"/>
                    </a:cubicBezTo>
                    <a:cubicBezTo>
                      <a:pt x="129" y="34"/>
                      <a:pt x="73" y="0"/>
                      <a:pt x="18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9"/>
              <p:cNvSpPr/>
              <p:nvPr/>
            </p:nvSpPr>
            <p:spPr>
              <a:xfrm>
                <a:off x="4167269" y="1615848"/>
                <a:ext cx="4237" cy="4107"/>
              </a:xfrm>
              <a:custGeom>
                <a:avLst/>
                <a:gdLst/>
                <a:ahLst/>
                <a:cxnLst/>
                <a:rect l="l" t="t" r="r" b="b"/>
                <a:pathLst>
                  <a:path w="98" h="9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7" y="21"/>
                      <a:pt x="11" y="39"/>
                      <a:pt x="14" y="59"/>
                    </a:cubicBezTo>
                    <a:cubicBezTo>
                      <a:pt x="48" y="80"/>
                      <a:pt x="77" y="90"/>
                      <a:pt x="97" y="94"/>
                    </a:cubicBezTo>
                    <a:cubicBezTo>
                      <a:pt x="87" y="80"/>
                      <a:pt x="73" y="69"/>
                      <a:pt x="63" y="56"/>
                    </a:cubicBezTo>
                    <a:cubicBezTo>
                      <a:pt x="45" y="42"/>
                      <a:pt x="24" y="21"/>
                      <a:pt x="0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9"/>
              <p:cNvSpPr/>
              <p:nvPr/>
            </p:nvSpPr>
            <p:spPr>
              <a:xfrm>
                <a:off x="4159962" y="1628991"/>
                <a:ext cx="11068" cy="11110"/>
              </a:xfrm>
              <a:custGeom>
                <a:avLst/>
                <a:gdLst/>
                <a:ahLst/>
                <a:cxnLst/>
                <a:rect l="l" t="t" r="r" b="b"/>
                <a:pathLst>
                  <a:path w="256" h="257" extrusionOk="0">
                    <a:moveTo>
                      <a:pt x="24" y="1"/>
                    </a:moveTo>
                    <a:cubicBezTo>
                      <a:pt x="10" y="1"/>
                      <a:pt x="0" y="14"/>
                      <a:pt x="4" y="28"/>
                    </a:cubicBezTo>
                    <a:cubicBezTo>
                      <a:pt x="21" y="73"/>
                      <a:pt x="56" y="114"/>
                      <a:pt x="86" y="156"/>
                    </a:cubicBezTo>
                    <a:cubicBezTo>
                      <a:pt x="104" y="177"/>
                      <a:pt x="121" y="191"/>
                      <a:pt x="139" y="208"/>
                    </a:cubicBezTo>
                    <a:cubicBezTo>
                      <a:pt x="159" y="229"/>
                      <a:pt x="173" y="253"/>
                      <a:pt x="204" y="256"/>
                    </a:cubicBezTo>
                    <a:lnTo>
                      <a:pt x="211" y="256"/>
                    </a:lnTo>
                    <a:cubicBezTo>
                      <a:pt x="232" y="256"/>
                      <a:pt x="256" y="242"/>
                      <a:pt x="256" y="218"/>
                    </a:cubicBezTo>
                    <a:cubicBezTo>
                      <a:pt x="249" y="170"/>
                      <a:pt x="197" y="122"/>
                      <a:pt x="159" y="90"/>
                    </a:cubicBezTo>
                    <a:cubicBezTo>
                      <a:pt x="121" y="60"/>
                      <a:pt x="77" y="21"/>
                      <a:pt x="28" y="4"/>
                    </a:cubicBezTo>
                    <a:cubicBezTo>
                      <a:pt x="28" y="1"/>
                      <a:pt x="24" y="1"/>
                      <a:pt x="24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9"/>
              <p:cNvSpPr/>
              <p:nvPr/>
            </p:nvSpPr>
            <p:spPr>
              <a:xfrm>
                <a:off x="4149198" y="1579707"/>
                <a:ext cx="11240" cy="977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26" extrusionOk="0">
                    <a:moveTo>
                      <a:pt x="15" y="1"/>
                    </a:moveTo>
                    <a:cubicBezTo>
                      <a:pt x="7" y="1"/>
                      <a:pt x="1" y="4"/>
                      <a:pt x="1" y="14"/>
                    </a:cubicBezTo>
                    <a:cubicBezTo>
                      <a:pt x="4" y="60"/>
                      <a:pt x="49" y="97"/>
                      <a:pt x="80" y="128"/>
                    </a:cubicBezTo>
                    <a:cubicBezTo>
                      <a:pt x="114" y="167"/>
                      <a:pt x="163" y="211"/>
                      <a:pt x="214" y="225"/>
                    </a:cubicBezTo>
                    <a:lnTo>
                      <a:pt x="222" y="225"/>
                    </a:lnTo>
                    <a:cubicBezTo>
                      <a:pt x="246" y="225"/>
                      <a:pt x="259" y="197"/>
                      <a:pt x="249" y="177"/>
                    </a:cubicBezTo>
                    <a:cubicBezTo>
                      <a:pt x="229" y="128"/>
                      <a:pt x="176" y="90"/>
                      <a:pt x="139" y="63"/>
                    </a:cubicBezTo>
                    <a:cubicBezTo>
                      <a:pt x="104" y="39"/>
                      <a:pt x="59" y="1"/>
                      <a:pt x="18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9"/>
              <p:cNvSpPr/>
              <p:nvPr/>
            </p:nvSpPr>
            <p:spPr>
              <a:xfrm>
                <a:off x="4131127" y="1588526"/>
                <a:ext cx="16601" cy="16341"/>
              </a:xfrm>
              <a:custGeom>
                <a:avLst/>
                <a:gdLst/>
                <a:ahLst/>
                <a:cxnLst/>
                <a:rect l="l" t="t" r="r" b="b"/>
                <a:pathLst>
                  <a:path w="384" h="378" extrusionOk="0">
                    <a:moveTo>
                      <a:pt x="18" y="1"/>
                    </a:moveTo>
                    <a:cubicBezTo>
                      <a:pt x="7" y="1"/>
                      <a:pt x="1" y="11"/>
                      <a:pt x="1" y="21"/>
                    </a:cubicBezTo>
                    <a:cubicBezTo>
                      <a:pt x="14" y="104"/>
                      <a:pt x="73" y="183"/>
                      <a:pt x="125" y="245"/>
                    </a:cubicBezTo>
                    <a:cubicBezTo>
                      <a:pt x="180" y="318"/>
                      <a:pt x="246" y="374"/>
                      <a:pt x="339" y="377"/>
                    </a:cubicBezTo>
                    <a:lnTo>
                      <a:pt x="342" y="377"/>
                    </a:lnTo>
                    <a:cubicBezTo>
                      <a:pt x="374" y="377"/>
                      <a:pt x="384" y="346"/>
                      <a:pt x="374" y="322"/>
                    </a:cubicBezTo>
                    <a:cubicBezTo>
                      <a:pt x="339" y="245"/>
                      <a:pt x="273" y="204"/>
                      <a:pt x="208" y="156"/>
                    </a:cubicBezTo>
                    <a:cubicBezTo>
                      <a:pt x="146" y="108"/>
                      <a:pt x="90" y="46"/>
                      <a:pt x="25" y="4"/>
                    </a:cubicBezTo>
                    <a:cubicBezTo>
                      <a:pt x="21" y="1"/>
                      <a:pt x="21" y="1"/>
                      <a:pt x="18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9"/>
              <p:cNvSpPr/>
              <p:nvPr/>
            </p:nvSpPr>
            <p:spPr>
              <a:xfrm>
                <a:off x="4211322" y="1517886"/>
                <a:ext cx="6312" cy="13012"/>
              </a:xfrm>
              <a:custGeom>
                <a:avLst/>
                <a:gdLst/>
                <a:ahLst/>
                <a:cxnLst/>
                <a:rect l="l" t="t" r="r" b="b"/>
                <a:pathLst>
                  <a:path w="146" h="301" extrusionOk="0">
                    <a:moveTo>
                      <a:pt x="66" y="1"/>
                    </a:moveTo>
                    <a:cubicBezTo>
                      <a:pt x="56" y="1"/>
                      <a:pt x="45" y="4"/>
                      <a:pt x="38" y="11"/>
                    </a:cubicBezTo>
                    <a:cubicBezTo>
                      <a:pt x="4" y="45"/>
                      <a:pt x="0" y="97"/>
                      <a:pt x="4" y="146"/>
                    </a:cubicBezTo>
                    <a:cubicBezTo>
                      <a:pt x="8" y="170"/>
                      <a:pt x="11" y="194"/>
                      <a:pt x="14" y="221"/>
                    </a:cubicBezTo>
                    <a:cubicBezTo>
                      <a:pt x="18" y="249"/>
                      <a:pt x="32" y="263"/>
                      <a:pt x="42" y="291"/>
                    </a:cubicBezTo>
                    <a:cubicBezTo>
                      <a:pt x="45" y="297"/>
                      <a:pt x="49" y="301"/>
                      <a:pt x="56" y="301"/>
                    </a:cubicBezTo>
                    <a:cubicBezTo>
                      <a:pt x="59" y="301"/>
                      <a:pt x="63" y="297"/>
                      <a:pt x="66" y="297"/>
                    </a:cubicBezTo>
                    <a:cubicBezTo>
                      <a:pt x="83" y="277"/>
                      <a:pt x="101" y="270"/>
                      <a:pt x="115" y="242"/>
                    </a:cubicBezTo>
                    <a:cubicBezTo>
                      <a:pt x="128" y="215"/>
                      <a:pt x="135" y="184"/>
                      <a:pt x="139" y="152"/>
                    </a:cubicBezTo>
                    <a:cubicBezTo>
                      <a:pt x="145" y="97"/>
                      <a:pt x="135" y="39"/>
                      <a:pt x="87" y="7"/>
                    </a:cubicBezTo>
                    <a:cubicBezTo>
                      <a:pt x="80" y="1"/>
                      <a:pt x="73" y="1"/>
                      <a:pt x="66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9"/>
              <p:cNvSpPr/>
              <p:nvPr/>
            </p:nvSpPr>
            <p:spPr>
              <a:xfrm>
                <a:off x="4223556" y="1532974"/>
                <a:ext cx="14267" cy="18546"/>
              </a:xfrm>
              <a:custGeom>
                <a:avLst/>
                <a:gdLst/>
                <a:ahLst/>
                <a:cxnLst/>
                <a:rect l="l" t="t" r="r" b="b"/>
                <a:pathLst>
                  <a:path w="330" h="429" extrusionOk="0">
                    <a:moveTo>
                      <a:pt x="288" y="1"/>
                    </a:moveTo>
                    <a:cubicBezTo>
                      <a:pt x="197" y="1"/>
                      <a:pt x="143" y="97"/>
                      <a:pt x="98" y="162"/>
                    </a:cubicBezTo>
                    <a:cubicBezTo>
                      <a:pt x="49" y="232"/>
                      <a:pt x="1" y="325"/>
                      <a:pt x="4" y="415"/>
                    </a:cubicBezTo>
                    <a:cubicBezTo>
                      <a:pt x="4" y="422"/>
                      <a:pt x="11" y="428"/>
                      <a:pt x="18" y="428"/>
                    </a:cubicBezTo>
                    <a:cubicBezTo>
                      <a:pt x="22" y="428"/>
                      <a:pt x="25" y="428"/>
                      <a:pt x="25" y="425"/>
                    </a:cubicBezTo>
                    <a:cubicBezTo>
                      <a:pt x="90" y="377"/>
                      <a:pt x="143" y="301"/>
                      <a:pt x="194" y="239"/>
                    </a:cubicBezTo>
                    <a:cubicBezTo>
                      <a:pt x="246" y="176"/>
                      <a:pt x="326" y="125"/>
                      <a:pt x="329" y="38"/>
                    </a:cubicBezTo>
                    <a:cubicBezTo>
                      <a:pt x="329" y="17"/>
                      <a:pt x="312" y="1"/>
                      <a:pt x="291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9"/>
              <p:cNvSpPr/>
              <p:nvPr/>
            </p:nvSpPr>
            <p:spPr>
              <a:xfrm>
                <a:off x="4212965" y="1532066"/>
                <a:ext cx="8733" cy="17378"/>
              </a:xfrm>
              <a:custGeom>
                <a:avLst/>
                <a:gdLst/>
                <a:ahLst/>
                <a:cxnLst/>
                <a:rect l="l" t="t" r="r" b="b"/>
                <a:pathLst>
                  <a:path w="202" h="402" extrusionOk="0">
                    <a:moveTo>
                      <a:pt x="152" y="1"/>
                    </a:moveTo>
                    <a:cubicBezTo>
                      <a:pt x="139" y="1"/>
                      <a:pt x="128" y="4"/>
                      <a:pt x="118" y="11"/>
                    </a:cubicBezTo>
                    <a:cubicBezTo>
                      <a:pt x="15" y="94"/>
                      <a:pt x="0" y="284"/>
                      <a:pt x="66" y="391"/>
                    </a:cubicBezTo>
                    <a:cubicBezTo>
                      <a:pt x="69" y="398"/>
                      <a:pt x="77" y="401"/>
                      <a:pt x="83" y="401"/>
                    </a:cubicBezTo>
                    <a:cubicBezTo>
                      <a:pt x="94" y="401"/>
                      <a:pt x="101" y="398"/>
                      <a:pt x="104" y="391"/>
                    </a:cubicBezTo>
                    <a:cubicBezTo>
                      <a:pt x="136" y="336"/>
                      <a:pt x="146" y="287"/>
                      <a:pt x="163" y="225"/>
                    </a:cubicBezTo>
                    <a:cubicBezTo>
                      <a:pt x="184" y="167"/>
                      <a:pt x="201" y="108"/>
                      <a:pt x="198" y="46"/>
                    </a:cubicBezTo>
                    <a:cubicBezTo>
                      <a:pt x="194" y="18"/>
                      <a:pt x="173" y="1"/>
                      <a:pt x="152" y="1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9"/>
              <p:cNvSpPr/>
              <p:nvPr/>
            </p:nvSpPr>
            <p:spPr>
              <a:xfrm>
                <a:off x="4211797" y="1563755"/>
                <a:ext cx="6571" cy="15692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63" extrusionOk="0">
                    <a:moveTo>
                      <a:pt x="80" y="0"/>
                    </a:moveTo>
                    <a:cubicBezTo>
                      <a:pt x="62" y="0"/>
                      <a:pt x="45" y="7"/>
                      <a:pt x="34" y="24"/>
                    </a:cubicBezTo>
                    <a:cubicBezTo>
                      <a:pt x="3" y="76"/>
                      <a:pt x="0" y="152"/>
                      <a:pt x="3" y="214"/>
                    </a:cubicBezTo>
                    <a:cubicBezTo>
                      <a:pt x="3" y="263"/>
                      <a:pt x="3" y="321"/>
                      <a:pt x="42" y="359"/>
                    </a:cubicBezTo>
                    <a:cubicBezTo>
                      <a:pt x="42" y="362"/>
                      <a:pt x="45" y="362"/>
                      <a:pt x="48" y="362"/>
                    </a:cubicBezTo>
                    <a:cubicBezTo>
                      <a:pt x="48" y="362"/>
                      <a:pt x="52" y="362"/>
                      <a:pt x="52" y="359"/>
                    </a:cubicBezTo>
                    <a:cubicBezTo>
                      <a:pt x="93" y="332"/>
                      <a:pt x="107" y="276"/>
                      <a:pt x="121" y="228"/>
                    </a:cubicBezTo>
                    <a:cubicBezTo>
                      <a:pt x="134" y="169"/>
                      <a:pt x="152" y="97"/>
                      <a:pt x="131" y="38"/>
                    </a:cubicBezTo>
                    <a:cubicBezTo>
                      <a:pt x="124" y="14"/>
                      <a:pt x="100" y="0"/>
                      <a:pt x="80" y="0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9"/>
              <p:cNvSpPr/>
              <p:nvPr/>
            </p:nvSpPr>
            <p:spPr>
              <a:xfrm>
                <a:off x="4219968" y="1555541"/>
                <a:ext cx="4842" cy="5706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32" extrusionOk="0">
                    <a:moveTo>
                      <a:pt x="73" y="0"/>
                    </a:moveTo>
                    <a:cubicBezTo>
                      <a:pt x="57" y="0"/>
                      <a:pt x="39" y="13"/>
                      <a:pt x="28" y="24"/>
                    </a:cubicBezTo>
                    <a:cubicBezTo>
                      <a:pt x="11" y="45"/>
                      <a:pt x="4" y="76"/>
                      <a:pt x="4" y="100"/>
                    </a:cubicBezTo>
                    <a:cubicBezTo>
                      <a:pt x="1" y="117"/>
                      <a:pt x="18" y="131"/>
                      <a:pt x="36" y="131"/>
                    </a:cubicBezTo>
                    <a:cubicBezTo>
                      <a:pt x="42" y="131"/>
                      <a:pt x="46" y="131"/>
                      <a:pt x="52" y="128"/>
                    </a:cubicBezTo>
                    <a:cubicBezTo>
                      <a:pt x="70" y="114"/>
                      <a:pt x="91" y="96"/>
                      <a:pt x="101" y="76"/>
                    </a:cubicBezTo>
                    <a:cubicBezTo>
                      <a:pt x="111" y="55"/>
                      <a:pt x="111" y="18"/>
                      <a:pt x="91" y="3"/>
                    </a:cubicBezTo>
                    <a:cubicBezTo>
                      <a:pt x="87" y="3"/>
                      <a:pt x="81" y="0"/>
                      <a:pt x="73" y="0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29"/>
              <p:cNvSpPr/>
              <p:nvPr/>
            </p:nvSpPr>
            <p:spPr>
              <a:xfrm>
                <a:off x="4151013" y="1455763"/>
                <a:ext cx="24340" cy="1331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08" extrusionOk="0">
                    <a:moveTo>
                      <a:pt x="255" y="0"/>
                    </a:moveTo>
                    <a:cubicBezTo>
                      <a:pt x="242" y="0"/>
                      <a:pt x="228" y="0"/>
                      <a:pt x="214" y="4"/>
                    </a:cubicBezTo>
                    <a:cubicBezTo>
                      <a:pt x="76" y="32"/>
                      <a:pt x="0" y="170"/>
                      <a:pt x="48" y="298"/>
                    </a:cubicBezTo>
                    <a:cubicBezTo>
                      <a:pt x="51" y="304"/>
                      <a:pt x="59" y="308"/>
                      <a:pt x="62" y="308"/>
                    </a:cubicBezTo>
                    <a:cubicBezTo>
                      <a:pt x="69" y="308"/>
                      <a:pt x="72" y="304"/>
                      <a:pt x="72" y="298"/>
                    </a:cubicBezTo>
                    <a:cubicBezTo>
                      <a:pt x="62" y="211"/>
                      <a:pt x="142" y="138"/>
                      <a:pt x="225" y="138"/>
                    </a:cubicBezTo>
                    <a:cubicBezTo>
                      <a:pt x="238" y="138"/>
                      <a:pt x="255" y="142"/>
                      <a:pt x="269" y="149"/>
                    </a:cubicBezTo>
                    <a:cubicBezTo>
                      <a:pt x="342" y="177"/>
                      <a:pt x="383" y="249"/>
                      <a:pt x="459" y="277"/>
                    </a:cubicBezTo>
                    <a:cubicBezTo>
                      <a:pt x="463" y="280"/>
                      <a:pt x="466" y="280"/>
                      <a:pt x="470" y="280"/>
                    </a:cubicBezTo>
                    <a:cubicBezTo>
                      <a:pt x="491" y="280"/>
                      <a:pt x="507" y="263"/>
                      <a:pt x="512" y="245"/>
                    </a:cubicBezTo>
                    <a:cubicBezTo>
                      <a:pt x="563" y="100"/>
                      <a:pt x="387" y="0"/>
                      <a:pt x="255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9"/>
              <p:cNvSpPr/>
              <p:nvPr/>
            </p:nvSpPr>
            <p:spPr>
              <a:xfrm>
                <a:off x="4166101" y="1475304"/>
                <a:ext cx="12105" cy="946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9" extrusionOk="0">
                    <a:moveTo>
                      <a:pt x="207" y="1"/>
                    </a:moveTo>
                    <a:cubicBezTo>
                      <a:pt x="197" y="1"/>
                      <a:pt x="187" y="1"/>
                      <a:pt x="176" y="8"/>
                    </a:cubicBezTo>
                    <a:cubicBezTo>
                      <a:pt x="142" y="11"/>
                      <a:pt x="117" y="36"/>
                      <a:pt x="93" y="63"/>
                    </a:cubicBezTo>
                    <a:cubicBezTo>
                      <a:pt x="72" y="84"/>
                      <a:pt x="55" y="101"/>
                      <a:pt x="41" y="125"/>
                    </a:cubicBezTo>
                    <a:cubicBezTo>
                      <a:pt x="31" y="139"/>
                      <a:pt x="24" y="153"/>
                      <a:pt x="13" y="163"/>
                    </a:cubicBezTo>
                    <a:cubicBezTo>
                      <a:pt x="0" y="174"/>
                      <a:pt x="10" y="191"/>
                      <a:pt x="21" y="195"/>
                    </a:cubicBezTo>
                    <a:cubicBezTo>
                      <a:pt x="41" y="205"/>
                      <a:pt x="59" y="211"/>
                      <a:pt x="80" y="215"/>
                    </a:cubicBezTo>
                    <a:cubicBezTo>
                      <a:pt x="90" y="219"/>
                      <a:pt x="104" y="219"/>
                      <a:pt x="114" y="219"/>
                    </a:cubicBezTo>
                    <a:cubicBezTo>
                      <a:pt x="142" y="219"/>
                      <a:pt x="166" y="208"/>
                      <a:pt x="193" y="195"/>
                    </a:cubicBezTo>
                    <a:cubicBezTo>
                      <a:pt x="235" y="174"/>
                      <a:pt x="262" y="142"/>
                      <a:pt x="269" y="101"/>
                    </a:cubicBezTo>
                    <a:cubicBezTo>
                      <a:pt x="269" y="94"/>
                      <a:pt x="269" y="87"/>
                      <a:pt x="273" y="80"/>
                    </a:cubicBezTo>
                    <a:cubicBezTo>
                      <a:pt x="279" y="36"/>
                      <a:pt x="249" y="1"/>
                      <a:pt x="207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9"/>
              <p:cNvSpPr/>
              <p:nvPr/>
            </p:nvSpPr>
            <p:spPr>
              <a:xfrm>
                <a:off x="4206696" y="1463372"/>
                <a:ext cx="47253" cy="54989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272" extrusionOk="0">
                    <a:moveTo>
                      <a:pt x="190" y="1"/>
                    </a:moveTo>
                    <a:cubicBezTo>
                      <a:pt x="107" y="1"/>
                      <a:pt x="14" y="31"/>
                      <a:pt x="0" y="118"/>
                    </a:cubicBezTo>
                    <a:cubicBezTo>
                      <a:pt x="0" y="128"/>
                      <a:pt x="7" y="135"/>
                      <a:pt x="14" y="135"/>
                    </a:cubicBezTo>
                    <a:cubicBezTo>
                      <a:pt x="18" y="135"/>
                      <a:pt x="18" y="135"/>
                      <a:pt x="21" y="132"/>
                    </a:cubicBezTo>
                    <a:cubicBezTo>
                      <a:pt x="42" y="111"/>
                      <a:pt x="66" y="101"/>
                      <a:pt x="87" y="101"/>
                    </a:cubicBezTo>
                    <a:cubicBezTo>
                      <a:pt x="263" y="101"/>
                      <a:pt x="488" y="632"/>
                      <a:pt x="515" y="712"/>
                    </a:cubicBezTo>
                    <a:cubicBezTo>
                      <a:pt x="581" y="892"/>
                      <a:pt x="584" y="1120"/>
                      <a:pt x="747" y="1248"/>
                    </a:cubicBezTo>
                    <a:cubicBezTo>
                      <a:pt x="761" y="1262"/>
                      <a:pt x="785" y="1272"/>
                      <a:pt x="805" y="1272"/>
                    </a:cubicBezTo>
                    <a:cubicBezTo>
                      <a:pt x="823" y="1272"/>
                      <a:pt x="840" y="1265"/>
                      <a:pt x="853" y="1248"/>
                    </a:cubicBezTo>
                    <a:cubicBezTo>
                      <a:pt x="1092" y="975"/>
                      <a:pt x="795" y="487"/>
                      <a:pt x="605" y="259"/>
                    </a:cubicBezTo>
                    <a:cubicBezTo>
                      <a:pt x="512" y="146"/>
                      <a:pt x="377" y="21"/>
                      <a:pt x="225" y="4"/>
                    </a:cubicBezTo>
                    <a:cubicBezTo>
                      <a:pt x="214" y="1"/>
                      <a:pt x="201" y="1"/>
                      <a:pt x="1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9"/>
              <p:cNvSpPr/>
              <p:nvPr/>
            </p:nvSpPr>
            <p:spPr>
              <a:xfrm>
                <a:off x="4048987" y="1453947"/>
                <a:ext cx="39342" cy="92944"/>
              </a:xfrm>
              <a:custGeom>
                <a:avLst/>
                <a:gdLst/>
                <a:ahLst/>
                <a:cxnLst/>
                <a:rect l="l" t="t" r="r" b="b"/>
                <a:pathLst>
                  <a:path w="910" h="2150" extrusionOk="0">
                    <a:moveTo>
                      <a:pt x="667" y="1"/>
                    </a:moveTo>
                    <a:cubicBezTo>
                      <a:pt x="654" y="1"/>
                      <a:pt x="640" y="1"/>
                      <a:pt x="622" y="5"/>
                    </a:cubicBezTo>
                    <a:cubicBezTo>
                      <a:pt x="260" y="98"/>
                      <a:pt x="111" y="574"/>
                      <a:pt x="63" y="899"/>
                    </a:cubicBezTo>
                    <a:cubicBezTo>
                      <a:pt x="0" y="1306"/>
                      <a:pt x="42" y="1759"/>
                      <a:pt x="194" y="2140"/>
                    </a:cubicBezTo>
                    <a:cubicBezTo>
                      <a:pt x="198" y="2146"/>
                      <a:pt x="204" y="2150"/>
                      <a:pt x="211" y="2150"/>
                    </a:cubicBezTo>
                    <a:cubicBezTo>
                      <a:pt x="219" y="2150"/>
                      <a:pt x="225" y="2146"/>
                      <a:pt x="225" y="2135"/>
                    </a:cubicBezTo>
                    <a:cubicBezTo>
                      <a:pt x="228" y="1904"/>
                      <a:pt x="273" y="1676"/>
                      <a:pt x="308" y="1445"/>
                    </a:cubicBezTo>
                    <a:cubicBezTo>
                      <a:pt x="335" y="1255"/>
                      <a:pt x="359" y="1062"/>
                      <a:pt x="405" y="871"/>
                    </a:cubicBezTo>
                    <a:cubicBezTo>
                      <a:pt x="442" y="699"/>
                      <a:pt x="509" y="509"/>
                      <a:pt x="643" y="388"/>
                    </a:cubicBezTo>
                    <a:cubicBezTo>
                      <a:pt x="729" y="308"/>
                      <a:pt x="909" y="229"/>
                      <a:pt x="812" y="83"/>
                    </a:cubicBezTo>
                    <a:cubicBezTo>
                      <a:pt x="778" y="32"/>
                      <a:pt x="726" y="1"/>
                      <a:pt x="6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29"/>
              <p:cNvSpPr/>
              <p:nvPr/>
            </p:nvSpPr>
            <p:spPr>
              <a:xfrm>
                <a:off x="4129181" y="1487408"/>
                <a:ext cx="33808" cy="69211"/>
              </a:xfrm>
              <a:custGeom>
                <a:avLst/>
                <a:gdLst/>
                <a:ahLst/>
                <a:cxnLst/>
                <a:rect l="l" t="t" r="r" b="b"/>
                <a:pathLst>
                  <a:path w="782" h="1601" extrusionOk="0">
                    <a:moveTo>
                      <a:pt x="229" y="1"/>
                    </a:moveTo>
                    <a:cubicBezTo>
                      <a:pt x="208" y="1"/>
                      <a:pt x="191" y="4"/>
                      <a:pt x="170" y="11"/>
                    </a:cubicBezTo>
                    <a:cubicBezTo>
                      <a:pt x="1" y="76"/>
                      <a:pt x="46" y="405"/>
                      <a:pt x="63" y="543"/>
                    </a:cubicBezTo>
                    <a:cubicBezTo>
                      <a:pt x="63" y="546"/>
                      <a:pt x="66" y="550"/>
                      <a:pt x="70" y="550"/>
                    </a:cubicBezTo>
                    <a:cubicBezTo>
                      <a:pt x="73" y="550"/>
                      <a:pt x="73" y="550"/>
                      <a:pt x="76" y="546"/>
                    </a:cubicBezTo>
                    <a:cubicBezTo>
                      <a:pt x="142" y="449"/>
                      <a:pt x="177" y="346"/>
                      <a:pt x="221" y="246"/>
                    </a:cubicBezTo>
                    <a:cubicBezTo>
                      <a:pt x="270" y="315"/>
                      <a:pt x="346" y="460"/>
                      <a:pt x="357" y="484"/>
                    </a:cubicBezTo>
                    <a:cubicBezTo>
                      <a:pt x="415" y="602"/>
                      <a:pt x="343" y="730"/>
                      <a:pt x="318" y="854"/>
                    </a:cubicBezTo>
                    <a:cubicBezTo>
                      <a:pt x="277" y="1099"/>
                      <a:pt x="280" y="1348"/>
                      <a:pt x="419" y="1559"/>
                    </a:cubicBezTo>
                    <a:cubicBezTo>
                      <a:pt x="436" y="1586"/>
                      <a:pt x="460" y="1600"/>
                      <a:pt x="488" y="1600"/>
                    </a:cubicBezTo>
                    <a:cubicBezTo>
                      <a:pt x="522" y="1600"/>
                      <a:pt x="556" y="1579"/>
                      <a:pt x="567" y="1541"/>
                    </a:cubicBezTo>
                    <a:cubicBezTo>
                      <a:pt x="647" y="1296"/>
                      <a:pt x="653" y="1034"/>
                      <a:pt x="719" y="785"/>
                    </a:cubicBezTo>
                    <a:cubicBezTo>
                      <a:pt x="781" y="564"/>
                      <a:pt x="778" y="401"/>
                      <a:pt x="602" y="236"/>
                    </a:cubicBezTo>
                    <a:cubicBezTo>
                      <a:pt x="519" y="156"/>
                      <a:pt x="367" y="1"/>
                      <a:pt x="2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29"/>
              <p:cNvSpPr/>
              <p:nvPr/>
            </p:nvSpPr>
            <p:spPr>
              <a:xfrm>
                <a:off x="4087809" y="1606467"/>
                <a:ext cx="33678" cy="23906"/>
              </a:xfrm>
              <a:custGeom>
                <a:avLst/>
                <a:gdLst/>
                <a:ahLst/>
                <a:cxnLst/>
                <a:rect l="l" t="t" r="r" b="b"/>
                <a:pathLst>
                  <a:path w="779" h="553" extrusionOk="0">
                    <a:moveTo>
                      <a:pt x="21" y="0"/>
                    </a:moveTo>
                    <a:cubicBezTo>
                      <a:pt x="11" y="0"/>
                      <a:pt x="0" y="10"/>
                      <a:pt x="5" y="21"/>
                    </a:cubicBezTo>
                    <a:cubicBezTo>
                      <a:pt x="83" y="270"/>
                      <a:pt x="349" y="552"/>
                      <a:pt x="626" y="552"/>
                    </a:cubicBezTo>
                    <a:cubicBezTo>
                      <a:pt x="654" y="552"/>
                      <a:pt x="681" y="549"/>
                      <a:pt x="713" y="542"/>
                    </a:cubicBezTo>
                    <a:cubicBezTo>
                      <a:pt x="771" y="532"/>
                      <a:pt x="778" y="460"/>
                      <a:pt x="743" y="418"/>
                    </a:cubicBezTo>
                    <a:cubicBezTo>
                      <a:pt x="650" y="307"/>
                      <a:pt x="529" y="262"/>
                      <a:pt x="402" y="203"/>
                    </a:cubicBezTo>
                    <a:cubicBezTo>
                      <a:pt x="270" y="141"/>
                      <a:pt x="153" y="66"/>
                      <a:pt x="29" y="4"/>
                    </a:cubicBezTo>
                    <a:cubicBezTo>
                      <a:pt x="25" y="0"/>
                      <a:pt x="21" y="0"/>
                      <a:pt x="21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29"/>
              <p:cNvSpPr/>
              <p:nvPr/>
            </p:nvSpPr>
            <p:spPr>
              <a:xfrm>
                <a:off x="4200687" y="1585846"/>
                <a:ext cx="63984" cy="8844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046" extrusionOk="0">
                    <a:moveTo>
                      <a:pt x="1404" y="1"/>
                    </a:moveTo>
                    <a:cubicBezTo>
                      <a:pt x="1386" y="1"/>
                      <a:pt x="1369" y="11"/>
                      <a:pt x="1359" y="35"/>
                    </a:cubicBezTo>
                    <a:cubicBezTo>
                      <a:pt x="1207" y="466"/>
                      <a:pt x="1207" y="929"/>
                      <a:pt x="975" y="1340"/>
                    </a:cubicBezTo>
                    <a:cubicBezTo>
                      <a:pt x="764" y="1717"/>
                      <a:pt x="430" y="1941"/>
                      <a:pt x="8" y="2021"/>
                    </a:cubicBezTo>
                    <a:cubicBezTo>
                      <a:pt x="1" y="2021"/>
                      <a:pt x="1" y="2032"/>
                      <a:pt x="8" y="2035"/>
                    </a:cubicBezTo>
                    <a:cubicBezTo>
                      <a:pt x="47" y="2042"/>
                      <a:pt x="88" y="2045"/>
                      <a:pt x="125" y="2045"/>
                    </a:cubicBezTo>
                    <a:cubicBezTo>
                      <a:pt x="482" y="2045"/>
                      <a:pt x="809" y="1796"/>
                      <a:pt x="1017" y="1524"/>
                    </a:cubicBezTo>
                    <a:cubicBezTo>
                      <a:pt x="1317" y="1130"/>
                      <a:pt x="1480" y="539"/>
                      <a:pt x="1452" y="45"/>
                    </a:cubicBezTo>
                    <a:cubicBezTo>
                      <a:pt x="1448" y="17"/>
                      <a:pt x="1428" y="1"/>
                      <a:pt x="1404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29"/>
              <p:cNvSpPr/>
              <p:nvPr/>
            </p:nvSpPr>
            <p:spPr>
              <a:xfrm>
                <a:off x="4173105" y="1524328"/>
                <a:ext cx="34975" cy="105741"/>
              </a:xfrm>
              <a:custGeom>
                <a:avLst/>
                <a:gdLst/>
                <a:ahLst/>
                <a:cxnLst/>
                <a:rect l="l" t="t" r="r" b="b"/>
                <a:pathLst>
                  <a:path w="809" h="2446" extrusionOk="0">
                    <a:moveTo>
                      <a:pt x="152" y="0"/>
                    </a:moveTo>
                    <a:cubicBezTo>
                      <a:pt x="149" y="0"/>
                      <a:pt x="146" y="3"/>
                      <a:pt x="146" y="7"/>
                    </a:cubicBezTo>
                    <a:cubicBezTo>
                      <a:pt x="59" y="466"/>
                      <a:pt x="1" y="939"/>
                      <a:pt x="87" y="1406"/>
                    </a:cubicBezTo>
                    <a:cubicBezTo>
                      <a:pt x="117" y="1579"/>
                      <a:pt x="176" y="1789"/>
                      <a:pt x="270" y="1979"/>
                    </a:cubicBezTo>
                    <a:cubicBezTo>
                      <a:pt x="335" y="2083"/>
                      <a:pt x="411" y="2190"/>
                      <a:pt x="491" y="2297"/>
                    </a:cubicBezTo>
                    <a:cubicBezTo>
                      <a:pt x="494" y="2301"/>
                      <a:pt x="498" y="2304"/>
                      <a:pt x="498" y="2311"/>
                    </a:cubicBezTo>
                    <a:cubicBezTo>
                      <a:pt x="549" y="2363"/>
                      <a:pt x="608" y="2404"/>
                      <a:pt x="674" y="2435"/>
                    </a:cubicBezTo>
                    <a:cubicBezTo>
                      <a:pt x="685" y="2442"/>
                      <a:pt x="698" y="2446"/>
                      <a:pt x="712" y="2446"/>
                    </a:cubicBezTo>
                    <a:cubicBezTo>
                      <a:pt x="767" y="2446"/>
                      <a:pt x="809" y="2387"/>
                      <a:pt x="777" y="2328"/>
                    </a:cubicBezTo>
                    <a:cubicBezTo>
                      <a:pt x="698" y="2173"/>
                      <a:pt x="567" y="2045"/>
                      <a:pt x="481" y="1889"/>
                    </a:cubicBezTo>
                    <a:cubicBezTo>
                      <a:pt x="384" y="1714"/>
                      <a:pt x="315" y="1523"/>
                      <a:pt x="263" y="1327"/>
                    </a:cubicBezTo>
                    <a:cubicBezTo>
                      <a:pt x="149" y="898"/>
                      <a:pt x="141" y="449"/>
                      <a:pt x="162" y="10"/>
                    </a:cubicBezTo>
                    <a:cubicBezTo>
                      <a:pt x="162" y="3"/>
                      <a:pt x="156" y="0"/>
                      <a:pt x="152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29"/>
              <p:cNvSpPr/>
              <p:nvPr/>
            </p:nvSpPr>
            <p:spPr>
              <a:xfrm>
                <a:off x="4129354" y="1384821"/>
                <a:ext cx="71593" cy="75782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753" extrusionOk="0">
                    <a:moveTo>
                      <a:pt x="1040" y="0"/>
                    </a:moveTo>
                    <a:cubicBezTo>
                      <a:pt x="777" y="0"/>
                      <a:pt x="501" y="104"/>
                      <a:pt x="345" y="287"/>
                    </a:cubicBezTo>
                    <a:cubicBezTo>
                      <a:pt x="187" y="477"/>
                      <a:pt x="208" y="708"/>
                      <a:pt x="217" y="944"/>
                    </a:cubicBezTo>
                    <a:cubicBezTo>
                      <a:pt x="232" y="1247"/>
                      <a:pt x="155" y="1479"/>
                      <a:pt x="4" y="1738"/>
                    </a:cubicBezTo>
                    <a:cubicBezTo>
                      <a:pt x="0" y="1745"/>
                      <a:pt x="4" y="1752"/>
                      <a:pt x="10" y="1752"/>
                    </a:cubicBezTo>
                    <a:lnTo>
                      <a:pt x="14" y="1752"/>
                    </a:lnTo>
                    <a:cubicBezTo>
                      <a:pt x="377" y="1610"/>
                      <a:pt x="397" y="1120"/>
                      <a:pt x="411" y="791"/>
                    </a:cubicBezTo>
                    <a:cubicBezTo>
                      <a:pt x="425" y="522"/>
                      <a:pt x="557" y="308"/>
                      <a:pt x="850" y="308"/>
                    </a:cubicBezTo>
                    <a:cubicBezTo>
                      <a:pt x="950" y="308"/>
                      <a:pt x="1047" y="329"/>
                      <a:pt x="1144" y="353"/>
                    </a:cubicBezTo>
                    <a:cubicBezTo>
                      <a:pt x="1236" y="377"/>
                      <a:pt x="1333" y="402"/>
                      <a:pt x="1430" y="402"/>
                    </a:cubicBezTo>
                    <a:cubicBezTo>
                      <a:pt x="1472" y="402"/>
                      <a:pt x="1517" y="397"/>
                      <a:pt x="1561" y="384"/>
                    </a:cubicBezTo>
                    <a:cubicBezTo>
                      <a:pt x="1614" y="370"/>
                      <a:pt x="1655" y="298"/>
                      <a:pt x="1617" y="249"/>
                    </a:cubicBezTo>
                    <a:cubicBezTo>
                      <a:pt x="1485" y="77"/>
                      <a:pt x="1268" y="0"/>
                      <a:pt x="10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29"/>
              <p:cNvSpPr/>
              <p:nvPr/>
            </p:nvSpPr>
            <p:spPr>
              <a:xfrm>
                <a:off x="4117855" y="1314181"/>
                <a:ext cx="13618" cy="20059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64" extrusionOk="0">
                    <a:moveTo>
                      <a:pt x="100" y="0"/>
                    </a:moveTo>
                    <a:cubicBezTo>
                      <a:pt x="76" y="0"/>
                      <a:pt x="56" y="14"/>
                      <a:pt x="45" y="35"/>
                    </a:cubicBezTo>
                    <a:cubicBezTo>
                      <a:pt x="0" y="108"/>
                      <a:pt x="52" y="191"/>
                      <a:pt x="83" y="260"/>
                    </a:cubicBezTo>
                    <a:cubicBezTo>
                      <a:pt x="114" y="325"/>
                      <a:pt x="142" y="405"/>
                      <a:pt x="190" y="456"/>
                    </a:cubicBezTo>
                    <a:cubicBezTo>
                      <a:pt x="197" y="464"/>
                      <a:pt x="201" y="464"/>
                      <a:pt x="207" y="464"/>
                    </a:cubicBezTo>
                    <a:cubicBezTo>
                      <a:pt x="217" y="464"/>
                      <a:pt x="225" y="460"/>
                      <a:pt x="231" y="453"/>
                    </a:cubicBezTo>
                    <a:cubicBezTo>
                      <a:pt x="314" y="336"/>
                      <a:pt x="276" y="14"/>
                      <a:pt x="10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29"/>
              <p:cNvSpPr/>
              <p:nvPr/>
            </p:nvSpPr>
            <p:spPr>
              <a:xfrm>
                <a:off x="4252867" y="1471456"/>
                <a:ext cx="19887" cy="7954"/>
              </a:xfrm>
              <a:custGeom>
                <a:avLst/>
                <a:gdLst/>
                <a:ahLst/>
                <a:cxnLst/>
                <a:rect l="l" t="t" r="r" b="b"/>
                <a:pathLst>
                  <a:path w="460" h="184" extrusionOk="0">
                    <a:moveTo>
                      <a:pt x="348" y="0"/>
                    </a:moveTo>
                    <a:cubicBezTo>
                      <a:pt x="297" y="0"/>
                      <a:pt x="241" y="14"/>
                      <a:pt x="190" y="28"/>
                    </a:cubicBezTo>
                    <a:cubicBezTo>
                      <a:pt x="128" y="45"/>
                      <a:pt x="58" y="56"/>
                      <a:pt x="7" y="97"/>
                    </a:cubicBezTo>
                    <a:cubicBezTo>
                      <a:pt x="0" y="104"/>
                      <a:pt x="0" y="121"/>
                      <a:pt x="7" y="128"/>
                    </a:cubicBezTo>
                    <a:cubicBezTo>
                      <a:pt x="52" y="163"/>
                      <a:pt x="120" y="183"/>
                      <a:pt x="197" y="183"/>
                    </a:cubicBezTo>
                    <a:cubicBezTo>
                      <a:pt x="286" y="183"/>
                      <a:pt x="383" y="152"/>
                      <a:pt x="431" y="100"/>
                    </a:cubicBezTo>
                    <a:cubicBezTo>
                      <a:pt x="460" y="69"/>
                      <a:pt x="449" y="18"/>
                      <a:pt x="407" y="7"/>
                    </a:cubicBezTo>
                    <a:cubicBezTo>
                      <a:pt x="390" y="0"/>
                      <a:pt x="369" y="0"/>
                      <a:pt x="348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29"/>
              <p:cNvSpPr/>
              <p:nvPr/>
            </p:nvSpPr>
            <p:spPr>
              <a:xfrm>
                <a:off x="4259828" y="1501026"/>
                <a:ext cx="12927" cy="583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35" extrusionOk="0">
                    <a:moveTo>
                      <a:pt x="219" y="0"/>
                    </a:moveTo>
                    <a:cubicBezTo>
                      <a:pt x="187" y="0"/>
                      <a:pt x="157" y="10"/>
                      <a:pt x="129" y="21"/>
                    </a:cubicBezTo>
                    <a:cubicBezTo>
                      <a:pt x="91" y="35"/>
                      <a:pt x="46" y="52"/>
                      <a:pt x="12" y="76"/>
                    </a:cubicBezTo>
                    <a:cubicBezTo>
                      <a:pt x="1" y="83"/>
                      <a:pt x="1" y="97"/>
                      <a:pt x="12" y="104"/>
                    </a:cubicBezTo>
                    <a:cubicBezTo>
                      <a:pt x="46" y="125"/>
                      <a:pt x="91" y="134"/>
                      <a:pt x="139" y="134"/>
                    </a:cubicBezTo>
                    <a:cubicBezTo>
                      <a:pt x="198" y="134"/>
                      <a:pt x="257" y="118"/>
                      <a:pt x="284" y="69"/>
                    </a:cubicBezTo>
                    <a:cubicBezTo>
                      <a:pt x="299" y="42"/>
                      <a:pt x="284" y="18"/>
                      <a:pt x="260" y="7"/>
                    </a:cubicBezTo>
                    <a:cubicBezTo>
                      <a:pt x="246" y="3"/>
                      <a:pt x="233" y="0"/>
                      <a:pt x="219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29"/>
              <p:cNvSpPr/>
              <p:nvPr/>
            </p:nvSpPr>
            <p:spPr>
              <a:xfrm>
                <a:off x="4230733" y="1451872"/>
                <a:ext cx="18720" cy="4971"/>
              </a:xfrm>
              <a:custGeom>
                <a:avLst/>
                <a:gdLst/>
                <a:ahLst/>
                <a:cxnLst/>
                <a:rect l="l" t="t" r="r" b="b"/>
                <a:pathLst>
                  <a:path w="433" h="115" extrusionOk="0">
                    <a:moveTo>
                      <a:pt x="384" y="0"/>
                    </a:moveTo>
                    <a:cubicBezTo>
                      <a:pt x="273" y="21"/>
                      <a:pt x="173" y="53"/>
                      <a:pt x="60" y="53"/>
                    </a:cubicBezTo>
                    <a:lnTo>
                      <a:pt x="21" y="53"/>
                    </a:lnTo>
                    <a:cubicBezTo>
                      <a:pt x="4" y="53"/>
                      <a:pt x="1" y="83"/>
                      <a:pt x="21" y="87"/>
                    </a:cubicBezTo>
                    <a:cubicBezTo>
                      <a:pt x="77" y="104"/>
                      <a:pt x="139" y="115"/>
                      <a:pt x="201" y="115"/>
                    </a:cubicBezTo>
                    <a:cubicBezTo>
                      <a:pt x="273" y="115"/>
                      <a:pt x="346" y="97"/>
                      <a:pt x="409" y="56"/>
                    </a:cubicBezTo>
                    <a:cubicBezTo>
                      <a:pt x="433" y="39"/>
                      <a:pt x="419" y="0"/>
                      <a:pt x="391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9"/>
              <p:cNvSpPr/>
              <p:nvPr/>
            </p:nvSpPr>
            <p:spPr>
              <a:xfrm>
                <a:off x="4011634" y="1509370"/>
                <a:ext cx="16039" cy="6182"/>
              </a:xfrm>
              <a:custGeom>
                <a:avLst/>
                <a:gdLst/>
                <a:ahLst/>
                <a:cxnLst/>
                <a:rect l="l" t="t" r="r" b="b"/>
                <a:pathLst>
                  <a:path w="371" h="143" extrusionOk="0">
                    <a:moveTo>
                      <a:pt x="270" y="0"/>
                    </a:moveTo>
                    <a:cubicBezTo>
                      <a:pt x="236" y="0"/>
                      <a:pt x="205" y="8"/>
                      <a:pt x="166" y="14"/>
                    </a:cubicBezTo>
                    <a:cubicBezTo>
                      <a:pt x="142" y="18"/>
                      <a:pt x="115" y="21"/>
                      <a:pt x="91" y="29"/>
                    </a:cubicBezTo>
                    <a:cubicBezTo>
                      <a:pt x="67" y="32"/>
                      <a:pt x="42" y="45"/>
                      <a:pt x="18" y="49"/>
                    </a:cubicBezTo>
                    <a:cubicBezTo>
                      <a:pt x="1" y="53"/>
                      <a:pt x="1" y="77"/>
                      <a:pt x="15" y="83"/>
                    </a:cubicBezTo>
                    <a:cubicBezTo>
                      <a:pt x="39" y="97"/>
                      <a:pt x="53" y="115"/>
                      <a:pt x="80" y="125"/>
                    </a:cubicBezTo>
                    <a:cubicBezTo>
                      <a:pt x="112" y="135"/>
                      <a:pt x="142" y="139"/>
                      <a:pt x="174" y="142"/>
                    </a:cubicBezTo>
                    <a:lnTo>
                      <a:pt x="195" y="142"/>
                    </a:lnTo>
                    <a:cubicBezTo>
                      <a:pt x="253" y="142"/>
                      <a:pt x="295" y="128"/>
                      <a:pt x="340" y="91"/>
                    </a:cubicBezTo>
                    <a:cubicBezTo>
                      <a:pt x="370" y="70"/>
                      <a:pt x="353" y="11"/>
                      <a:pt x="319" y="4"/>
                    </a:cubicBezTo>
                    <a:cubicBezTo>
                      <a:pt x="302" y="4"/>
                      <a:pt x="284" y="0"/>
                      <a:pt x="270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9"/>
              <p:cNvSpPr/>
              <p:nvPr/>
            </p:nvSpPr>
            <p:spPr>
              <a:xfrm>
                <a:off x="4105274" y="1665867"/>
                <a:ext cx="21573" cy="36918"/>
              </a:xfrm>
              <a:custGeom>
                <a:avLst/>
                <a:gdLst/>
                <a:ahLst/>
                <a:cxnLst/>
                <a:rect l="l" t="t" r="r" b="b"/>
                <a:pathLst>
                  <a:path w="499" h="854" extrusionOk="0">
                    <a:moveTo>
                      <a:pt x="229" y="1"/>
                    </a:moveTo>
                    <a:cubicBezTo>
                      <a:pt x="153" y="1"/>
                      <a:pt x="81" y="46"/>
                      <a:pt x="52" y="125"/>
                    </a:cubicBezTo>
                    <a:cubicBezTo>
                      <a:pt x="1" y="274"/>
                      <a:pt x="18" y="505"/>
                      <a:pt x="56" y="653"/>
                    </a:cubicBezTo>
                    <a:cubicBezTo>
                      <a:pt x="63" y="695"/>
                      <a:pt x="129" y="854"/>
                      <a:pt x="194" y="854"/>
                    </a:cubicBezTo>
                    <a:cubicBezTo>
                      <a:pt x="202" y="854"/>
                      <a:pt x="205" y="854"/>
                      <a:pt x="212" y="851"/>
                    </a:cubicBezTo>
                    <a:cubicBezTo>
                      <a:pt x="478" y="750"/>
                      <a:pt x="498" y="301"/>
                      <a:pt x="371" y="84"/>
                    </a:cubicBezTo>
                    <a:cubicBezTo>
                      <a:pt x="339" y="25"/>
                      <a:pt x="284" y="1"/>
                      <a:pt x="229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29"/>
              <p:cNvSpPr/>
              <p:nvPr/>
            </p:nvSpPr>
            <p:spPr>
              <a:xfrm>
                <a:off x="4016130" y="1464280"/>
                <a:ext cx="29787" cy="20188"/>
              </a:xfrm>
              <a:custGeom>
                <a:avLst/>
                <a:gdLst/>
                <a:ahLst/>
                <a:cxnLst/>
                <a:rect l="l" t="t" r="r" b="b"/>
                <a:pathLst>
                  <a:path w="689" h="467" extrusionOk="0">
                    <a:moveTo>
                      <a:pt x="502" y="0"/>
                    </a:moveTo>
                    <a:cubicBezTo>
                      <a:pt x="311" y="0"/>
                      <a:pt x="0" y="394"/>
                      <a:pt x="80" y="453"/>
                    </a:cubicBezTo>
                    <a:cubicBezTo>
                      <a:pt x="97" y="463"/>
                      <a:pt x="115" y="466"/>
                      <a:pt x="132" y="466"/>
                    </a:cubicBezTo>
                    <a:cubicBezTo>
                      <a:pt x="174" y="466"/>
                      <a:pt x="215" y="450"/>
                      <a:pt x="249" y="436"/>
                    </a:cubicBezTo>
                    <a:cubicBezTo>
                      <a:pt x="319" y="408"/>
                      <a:pt x="381" y="373"/>
                      <a:pt x="440" y="329"/>
                    </a:cubicBezTo>
                    <a:cubicBezTo>
                      <a:pt x="508" y="280"/>
                      <a:pt x="688" y="111"/>
                      <a:pt x="567" y="21"/>
                    </a:cubicBezTo>
                    <a:cubicBezTo>
                      <a:pt x="547" y="7"/>
                      <a:pt x="526" y="0"/>
                      <a:pt x="502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29"/>
              <p:cNvSpPr/>
              <p:nvPr/>
            </p:nvSpPr>
            <p:spPr>
              <a:xfrm>
                <a:off x="4020324" y="1452780"/>
                <a:ext cx="20622" cy="6787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57" extrusionOk="0">
                    <a:moveTo>
                      <a:pt x="421" y="0"/>
                    </a:moveTo>
                    <a:cubicBezTo>
                      <a:pt x="359" y="7"/>
                      <a:pt x="304" y="35"/>
                      <a:pt x="242" y="45"/>
                    </a:cubicBezTo>
                    <a:cubicBezTo>
                      <a:pt x="207" y="48"/>
                      <a:pt x="173" y="52"/>
                      <a:pt x="142" y="52"/>
                    </a:cubicBezTo>
                    <a:cubicBezTo>
                      <a:pt x="101" y="52"/>
                      <a:pt x="59" y="48"/>
                      <a:pt x="21" y="35"/>
                    </a:cubicBezTo>
                    <a:lnTo>
                      <a:pt x="18" y="35"/>
                    </a:lnTo>
                    <a:cubicBezTo>
                      <a:pt x="4" y="35"/>
                      <a:pt x="0" y="52"/>
                      <a:pt x="11" y="59"/>
                    </a:cubicBezTo>
                    <a:cubicBezTo>
                      <a:pt x="80" y="110"/>
                      <a:pt x="183" y="156"/>
                      <a:pt x="280" y="156"/>
                    </a:cubicBezTo>
                    <a:cubicBezTo>
                      <a:pt x="346" y="156"/>
                      <a:pt x="408" y="135"/>
                      <a:pt x="453" y="83"/>
                    </a:cubicBezTo>
                    <a:cubicBezTo>
                      <a:pt x="477" y="56"/>
                      <a:pt x="467" y="0"/>
                      <a:pt x="426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29"/>
              <p:cNvSpPr/>
              <p:nvPr/>
            </p:nvSpPr>
            <p:spPr>
              <a:xfrm>
                <a:off x="4085431" y="1359876"/>
                <a:ext cx="42757" cy="80408"/>
              </a:xfrm>
              <a:custGeom>
                <a:avLst/>
                <a:gdLst/>
                <a:ahLst/>
                <a:cxnLst/>
                <a:rect l="l" t="t" r="r" b="b"/>
                <a:pathLst>
                  <a:path w="989" h="1860" extrusionOk="0">
                    <a:moveTo>
                      <a:pt x="868" y="0"/>
                    </a:moveTo>
                    <a:cubicBezTo>
                      <a:pt x="508" y="0"/>
                      <a:pt x="259" y="518"/>
                      <a:pt x="159" y="805"/>
                    </a:cubicBezTo>
                    <a:cubicBezTo>
                      <a:pt x="52" y="1116"/>
                      <a:pt x="1" y="1580"/>
                      <a:pt x="225" y="1856"/>
                    </a:cubicBezTo>
                    <a:cubicBezTo>
                      <a:pt x="225" y="1859"/>
                      <a:pt x="229" y="1859"/>
                      <a:pt x="232" y="1859"/>
                    </a:cubicBezTo>
                    <a:cubicBezTo>
                      <a:pt x="235" y="1859"/>
                      <a:pt x="242" y="1856"/>
                      <a:pt x="242" y="1849"/>
                    </a:cubicBezTo>
                    <a:cubicBezTo>
                      <a:pt x="315" y="1527"/>
                      <a:pt x="301" y="1210"/>
                      <a:pt x="436" y="899"/>
                    </a:cubicBezTo>
                    <a:cubicBezTo>
                      <a:pt x="505" y="746"/>
                      <a:pt x="594" y="601"/>
                      <a:pt x="705" y="474"/>
                    </a:cubicBezTo>
                    <a:cubicBezTo>
                      <a:pt x="809" y="357"/>
                      <a:pt x="930" y="266"/>
                      <a:pt x="971" y="111"/>
                    </a:cubicBezTo>
                    <a:cubicBezTo>
                      <a:pt x="988" y="56"/>
                      <a:pt x="943" y="4"/>
                      <a:pt x="889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29"/>
              <p:cNvSpPr/>
              <p:nvPr/>
            </p:nvSpPr>
            <p:spPr>
              <a:xfrm>
                <a:off x="4066279" y="1325378"/>
                <a:ext cx="23086" cy="33503"/>
              </a:xfrm>
              <a:custGeom>
                <a:avLst/>
                <a:gdLst/>
                <a:ahLst/>
                <a:cxnLst/>
                <a:rect l="l" t="t" r="r" b="b"/>
                <a:pathLst>
                  <a:path w="534" h="775" extrusionOk="0">
                    <a:moveTo>
                      <a:pt x="146" y="1"/>
                    </a:moveTo>
                    <a:cubicBezTo>
                      <a:pt x="119" y="1"/>
                      <a:pt x="88" y="11"/>
                      <a:pt x="74" y="39"/>
                    </a:cubicBezTo>
                    <a:cubicBezTo>
                      <a:pt x="1" y="191"/>
                      <a:pt x="81" y="342"/>
                      <a:pt x="160" y="477"/>
                    </a:cubicBezTo>
                    <a:cubicBezTo>
                      <a:pt x="229" y="591"/>
                      <a:pt x="323" y="736"/>
                      <a:pt x="457" y="774"/>
                    </a:cubicBezTo>
                    <a:lnTo>
                      <a:pt x="461" y="774"/>
                    </a:lnTo>
                    <a:cubicBezTo>
                      <a:pt x="464" y="774"/>
                      <a:pt x="471" y="774"/>
                      <a:pt x="471" y="771"/>
                    </a:cubicBezTo>
                    <a:cubicBezTo>
                      <a:pt x="533" y="643"/>
                      <a:pt x="488" y="481"/>
                      <a:pt x="447" y="356"/>
                    </a:cubicBezTo>
                    <a:cubicBezTo>
                      <a:pt x="399" y="211"/>
                      <a:pt x="329" y="36"/>
                      <a:pt x="163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29"/>
              <p:cNvSpPr/>
              <p:nvPr/>
            </p:nvSpPr>
            <p:spPr>
              <a:xfrm>
                <a:off x="4184734" y="1424075"/>
                <a:ext cx="65627" cy="24728"/>
              </a:xfrm>
              <a:custGeom>
                <a:avLst/>
                <a:gdLst/>
                <a:ahLst/>
                <a:cxnLst/>
                <a:rect l="l" t="t" r="r" b="b"/>
                <a:pathLst>
                  <a:path w="1518" h="572" extrusionOk="0">
                    <a:moveTo>
                      <a:pt x="784" y="1"/>
                    </a:moveTo>
                    <a:cubicBezTo>
                      <a:pt x="671" y="1"/>
                      <a:pt x="564" y="18"/>
                      <a:pt x="467" y="49"/>
                    </a:cubicBezTo>
                    <a:cubicBezTo>
                      <a:pt x="253" y="122"/>
                      <a:pt x="1" y="305"/>
                      <a:pt x="32" y="557"/>
                    </a:cubicBezTo>
                    <a:cubicBezTo>
                      <a:pt x="32" y="564"/>
                      <a:pt x="38" y="571"/>
                      <a:pt x="46" y="571"/>
                    </a:cubicBezTo>
                    <a:cubicBezTo>
                      <a:pt x="49" y="571"/>
                      <a:pt x="52" y="571"/>
                      <a:pt x="56" y="567"/>
                    </a:cubicBezTo>
                    <a:cubicBezTo>
                      <a:pt x="197" y="385"/>
                      <a:pt x="357" y="253"/>
                      <a:pt x="598" y="246"/>
                    </a:cubicBezTo>
                    <a:lnTo>
                      <a:pt x="612" y="246"/>
                    </a:lnTo>
                    <a:cubicBezTo>
                      <a:pt x="743" y="246"/>
                      <a:pt x="867" y="288"/>
                      <a:pt x="988" y="329"/>
                    </a:cubicBezTo>
                    <a:cubicBezTo>
                      <a:pt x="1109" y="367"/>
                      <a:pt x="1230" y="409"/>
                      <a:pt x="1358" y="409"/>
                    </a:cubicBezTo>
                    <a:lnTo>
                      <a:pt x="1372" y="409"/>
                    </a:lnTo>
                    <a:cubicBezTo>
                      <a:pt x="1462" y="406"/>
                      <a:pt x="1517" y="291"/>
                      <a:pt x="1448" y="226"/>
                    </a:cubicBezTo>
                    <a:cubicBezTo>
                      <a:pt x="1289" y="77"/>
                      <a:pt x="1030" y="1"/>
                      <a:pt x="784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29"/>
              <p:cNvSpPr/>
              <p:nvPr/>
            </p:nvSpPr>
            <p:spPr>
              <a:xfrm>
                <a:off x="4238947" y="1406047"/>
                <a:ext cx="15564" cy="14352"/>
              </a:xfrm>
              <a:custGeom>
                <a:avLst/>
                <a:gdLst/>
                <a:ahLst/>
                <a:cxnLst/>
                <a:rect l="l" t="t" r="r" b="b"/>
                <a:pathLst>
                  <a:path w="360" h="332" extrusionOk="0">
                    <a:moveTo>
                      <a:pt x="239" y="0"/>
                    </a:moveTo>
                    <a:cubicBezTo>
                      <a:pt x="222" y="0"/>
                      <a:pt x="208" y="7"/>
                      <a:pt x="194" y="18"/>
                    </a:cubicBezTo>
                    <a:cubicBezTo>
                      <a:pt x="139" y="56"/>
                      <a:pt x="94" y="97"/>
                      <a:pt x="56" y="152"/>
                    </a:cubicBezTo>
                    <a:cubicBezTo>
                      <a:pt x="32" y="183"/>
                      <a:pt x="1" y="246"/>
                      <a:pt x="11" y="290"/>
                    </a:cubicBezTo>
                    <a:cubicBezTo>
                      <a:pt x="11" y="311"/>
                      <a:pt x="25" y="328"/>
                      <a:pt x="45" y="328"/>
                    </a:cubicBezTo>
                    <a:lnTo>
                      <a:pt x="49" y="328"/>
                    </a:lnTo>
                    <a:cubicBezTo>
                      <a:pt x="56" y="332"/>
                      <a:pt x="66" y="332"/>
                      <a:pt x="77" y="332"/>
                    </a:cubicBezTo>
                    <a:cubicBezTo>
                      <a:pt x="111" y="332"/>
                      <a:pt x="156" y="311"/>
                      <a:pt x="180" y="297"/>
                    </a:cubicBezTo>
                    <a:cubicBezTo>
                      <a:pt x="232" y="266"/>
                      <a:pt x="281" y="225"/>
                      <a:pt x="318" y="176"/>
                    </a:cubicBezTo>
                    <a:cubicBezTo>
                      <a:pt x="350" y="139"/>
                      <a:pt x="360" y="86"/>
                      <a:pt x="326" y="42"/>
                    </a:cubicBezTo>
                    <a:cubicBezTo>
                      <a:pt x="308" y="18"/>
                      <a:pt x="273" y="0"/>
                      <a:pt x="239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29"/>
              <p:cNvSpPr/>
              <p:nvPr/>
            </p:nvSpPr>
            <p:spPr>
              <a:xfrm>
                <a:off x="4047473" y="1317596"/>
                <a:ext cx="24081" cy="10808"/>
              </a:xfrm>
              <a:custGeom>
                <a:avLst/>
                <a:gdLst/>
                <a:ahLst/>
                <a:cxnLst/>
                <a:rect l="l" t="t" r="r" b="b"/>
                <a:pathLst>
                  <a:path w="557" h="250" extrusionOk="0">
                    <a:moveTo>
                      <a:pt x="540" y="1"/>
                    </a:moveTo>
                    <a:cubicBezTo>
                      <a:pt x="540" y="1"/>
                      <a:pt x="536" y="4"/>
                      <a:pt x="533" y="4"/>
                    </a:cubicBezTo>
                    <a:cubicBezTo>
                      <a:pt x="461" y="63"/>
                      <a:pt x="415" y="139"/>
                      <a:pt x="332" y="184"/>
                    </a:cubicBezTo>
                    <a:cubicBezTo>
                      <a:pt x="291" y="208"/>
                      <a:pt x="243" y="222"/>
                      <a:pt x="195" y="222"/>
                    </a:cubicBezTo>
                    <a:cubicBezTo>
                      <a:pt x="166" y="222"/>
                      <a:pt x="139" y="219"/>
                      <a:pt x="112" y="205"/>
                    </a:cubicBezTo>
                    <a:cubicBezTo>
                      <a:pt x="91" y="205"/>
                      <a:pt x="74" y="195"/>
                      <a:pt x="56" y="181"/>
                    </a:cubicBezTo>
                    <a:cubicBezTo>
                      <a:pt x="42" y="167"/>
                      <a:pt x="35" y="149"/>
                      <a:pt x="29" y="136"/>
                    </a:cubicBezTo>
                    <a:cubicBezTo>
                      <a:pt x="29" y="133"/>
                      <a:pt x="26" y="133"/>
                      <a:pt x="26" y="128"/>
                    </a:cubicBezTo>
                    <a:cubicBezTo>
                      <a:pt x="21" y="125"/>
                      <a:pt x="18" y="125"/>
                      <a:pt x="15" y="125"/>
                    </a:cubicBezTo>
                    <a:cubicBezTo>
                      <a:pt x="8" y="125"/>
                      <a:pt x="1" y="133"/>
                      <a:pt x="8" y="139"/>
                    </a:cubicBezTo>
                    <a:cubicBezTo>
                      <a:pt x="53" y="219"/>
                      <a:pt x="118" y="250"/>
                      <a:pt x="187" y="250"/>
                    </a:cubicBezTo>
                    <a:cubicBezTo>
                      <a:pt x="329" y="250"/>
                      <a:pt x="488" y="133"/>
                      <a:pt x="550" y="18"/>
                    </a:cubicBezTo>
                    <a:cubicBezTo>
                      <a:pt x="557" y="12"/>
                      <a:pt x="550" y="1"/>
                      <a:pt x="540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9"/>
              <p:cNvSpPr/>
              <p:nvPr/>
            </p:nvSpPr>
            <p:spPr>
              <a:xfrm>
                <a:off x="4048684" y="1323432"/>
                <a:ext cx="3632" cy="3026"/>
              </a:xfrm>
              <a:custGeom>
                <a:avLst/>
                <a:gdLst/>
                <a:ahLst/>
                <a:cxnLst/>
                <a:rect l="l" t="t" r="r" b="b"/>
                <a:pathLst>
                  <a:path w="84" h="7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7" y="14"/>
                      <a:pt x="14" y="32"/>
                      <a:pt x="28" y="46"/>
                    </a:cubicBezTo>
                    <a:cubicBezTo>
                      <a:pt x="46" y="60"/>
                      <a:pt x="63" y="70"/>
                      <a:pt x="84" y="70"/>
                    </a:cubicBezTo>
                    <a:cubicBezTo>
                      <a:pt x="52" y="60"/>
                      <a:pt x="22" y="35"/>
                      <a:pt x="1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9"/>
              <p:cNvSpPr/>
              <p:nvPr/>
            </p:nvSpPr>
            <p:spPr>
              <a:xfrm>
                <a:off x="4093342" y="1312235"/>
                <a:ext cx="24081" cy="15606"/>
              </a:xfrm>
              <a:custGeom>
                <a:avLst/>
                <a:gdLst/>
                <a:ahLst/>
                <a:cxnLst/>
                <a:rect l="l" t="t" r="r" b="b"/>
                <a:pathLst>
                  <a:path w="557" h="361" extrusionOk="0">
                    <a:moveTo>
                      <a:pt x="540" y="0"/>
                    </a:moveTo>
                    <a:cubicBezTo>
                      <a:pt x="532" y="0"/>
                      <a:pt x="529" y="0"/>
                      <a:pt x="526" y="8"/>
                    </a:cubicBezTo>
                    <a:cubicBezTo>
                      <a:pt x="488" y="180"/>
                      <a:pt x="342" y="305"/>
                      <a:pt x="177" y="335"/>
                    </a:cubicBezTo>
                    <a:cubicBezTo>
                      <a:pt x="156" y="343"/>
                      <a:pt x="135" y="349"/>
                      <a:pt x="114" y="353"/>
                    </a:cubicBezTo>
                    <a:cubicBezTo>
                      <a:pt x="108" y="356"/>
                      <a:pt x="97" y="356"/>
                      <a:pt x="90" y="356"/>
                    </a:cubicBezTo>
                    <a:cubicBezTo>
                      <a:pt x="70" y="356"/>
                      <a:pt x="52" y="353"/>
                      <a:pt x="38" y="343"/>
                    </a:cubicBezTo>
                    <a:cubicBezTo>
                      <a:pt x="32" y="340"/>
                      <a:pt x="25" y="335"/>
                      <a:pt x="22" y="332"/>
                    </a:cubicBezTo>
                    <a:lnTo>
                      <a:pt x="14" y="332"/>
                    </a:lnTo>
                    <a:cubicBezTo>
                      <a:pt x="4" y="332"/>
                      <a:pt x="1" y="346"/>
                      <a:pt x="11" y="346"/>
                    </a:cubicBezTo>
                    <a:cubicBezTo>
                      <a:pt x="46" y="356"/>
                      <a:pt x="84" y="360"/>
                      <a:pt x="118" y="360"/>
                    </a:cubicBezTo>
                    <a:cubicBezTo>
                      <a:pt x="318" y="360"/>
                      <a:pt x="505" y="222"/>
                      <a:pt x="553" y="15"/>
                    </a:cubicBezTo>
                    <a:cubicBezTo>
                      <a:pt x="556" y="4"/>
                      <a:pt x="546" y="0"/>
                      <a:pt x="540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9"/>
              <p:cNvSpPr/>
              <p:nvPr/>
            </p:nvSpPr>
            <p:spPr>
              <a:xfrm>
                <a:off x="4094250" y="1326588"/>
                <a:ext cx="6744" cy="1081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" y="3"/>
                      <a:pt x="11" y="8"/>
                      <a:pt x="17" y="11"/>
                    </a:cubicBezTo>
                    <a:cubicBezTo>
                      <a:pt x="31" y="21"/>
                      <a:pt x="49" y="24"/>
                      <a:pt x="69" y="24"/>
                    </a:cubicBezTo>
                    <a:cubicBezTo>
                      <a:pt x="76" y="24"/>
                      <a:pt x="87" y="24"/>
                      <a:pt x="93" y="21"/>
                    </a:cubicBezTo>
                    <a:cubicBezTo>
                      <a:pt x="114" y="17"/>
                      <a:pt x="135" y="11"/>
                      <a:pt x="156" y="3"/>
                    </a:cubicBezTo>
                    <a:lnTo>
                      <a:pt x="156" y="3"/>
                    </a:lnTo>
                    <a:cubicBezTo>
                      <a:pt x="132" y="8"/>
                      <a:pt x="108" y="11"/>
                      <a:pt x="84" y="11"/>
                    </a:cubicBezTo>
                    <a:cubicBezTo>
                      <a:pt x="55" y="11"/>
                      <a:pt x="28" y="8"/>
                      <a:pt x="1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9"/>
              <p:cNvSpPr/>
              <p:nvPr/>
            </p:nvSpPr>
            <p:spPr>
              <a:xfrm>
                <a:off x="4142627" y="1445301"/>
                <a:ext cx="43362" cy="24684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571" extrusionOk="0">
                    <a:moveTo>
                      <a:pt x="467" y="1"/>
                    </a:moveTo>
                    <a:cubicBezTo>
                      <a:pt x="197" y="1"/>
                      <a:pt x="49" y="263"/>
                      <a:pt x="1" y="498"/>
                    </a:cubicBezTo>
                    <a:cubicBezTo>
                      <a:pt x="1" y="508"/>
                      <a:pt x="7" y="511"/>
                      <a:pt x="11" y="511"/>
                    </a:cubicBezTo>
                    <a:cubicBezTo>
                      <a:pt x="14" y="511"/>
                      <a:pt x="22" y="508"/>
                      <a:pt x="22" y="505"/>
                    </a:cubicBezTo>
                    <a:cubicBezTo>
                      <a:pt x="76" y="291"/>
                      <a:pt x="229" y="49"/>
                      <a:pt x="449" y="49"/>
                    </a:cubicBezTo>
                    <a:cubicBezTo>
                      <a:pt x="498" y="49"/>
                      <a:pt x="553" y="63"/>
                      <a:pt x="612" y="90"/>
                    </a:cubicBezTo>
                    <a:cubicBezTo>
                      <a:pt x="798" y="184"/>
                      <a:pt x="854" y="384"/>
                      <a:pt x="943" y="553"/>
                    </a:cubicBezTo>
                    <a:cubicBezTo>
                      <a:pt x="950" y="564"/>
                      <a:pt x="958" y="570"/>
                      <a:pt x="968" y="570"/>
                    </a:cubicBezTo>
                    <a:cubicBezTo>
                      <a:pt x="985" y="570"/>
                      <a:pt x="1002" y="553"/>
                      <a:pt x="999" y="532"/>
                    </a:cubicBezTo>
                    <a:cubicBezTo>
                      <a:pt x="934" y="301"/>
                      <a:pt x="764" y="18"/>
                      <a:pt x="498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9"/>
              <p:cNvSpPr/>
              <p:nvPr/>
            </p:nvSpPr>
            <p:spPr>
              <a:xfrm>
                <a:off x="4095720" y="1451267"/>
                <a:ext cx="21400" cy="43662"/>
              </a:xfrm>
              <a:custGeom>
                <a:avLst/>
                <a:gdLst/>
                <a:ahLst/>
                <a:cxnLst/>
                <a:rect l="l" t="t" r="r" b="b"/>
                <a:pathLst>
                  <a:path w="495" h="1010" extrusionOk="0">
                    <a:moveTo>
                      <a:pt x="15" y="0"/>
                    </a:moveTo>
                    <a:cubicBezTo>
                      <a:pt x="8" y="0"/>
                      <a:pt x="1" y="11"/>
                      <a:pt x="8" y="21"/>
                    </a:cubicBezTo>
                    <a:cubicBezTo>
                      <a:pt x="239" y="322"/>
                      <a:pt x="332" y="636"/>
                      <a:pt x="443" y="989"/>
                    </a:cubicBezTo>
                    <a:cubicBezTo>
                      <a:pt x="447" y="1003"/>
                      <a:pt x="457" y="1009"/>
                      <a:pt x="471" y="1009"/>
                    </a:cubicBezTo>
                    <a:cubicBezTo>
                      <a:pt x="485" y="1009"/>
                      <a:pt x="495" y="999"/>
                      <a:pt x="495" y="982"/>
                    </a:cubicBezTo>
                    <a:cubicBezTo>
                      <a:pt x="471" y="619"/>
                      <a:pt x="257" y="270"/>
                      <a:pt x="25" y="5"/>
                    </a:cubicBezTo>
                    <a:cubicBezTo>
                      <a:pt x="21" y="5"/>
                      <a:pt x="18" y="0"/>
                      <a:pt x="15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9"/>
              <p:cNvSpPr/>
              <p:nvPr/>
            </p:nvSpPr>
            <p:spPr>
              <a:xfrm>
                <a:off x="4043021" y="1474396"/>
                <a:ext cx="648" cy="2161"/>
              </a:xfrm>
              <a:custGeom>
                <a:avLst/>
                <a:gdLst/>
                <a:ahLst/>
                <a:cxnLst/>
                <a:rect l="l" t="t" r="r" b="b"/>
                <a:pathLst>
                  <a:path w="15" h="50" extrusionOk="0">
                    <a:moveTo>
                      <a:pt x="14" y="1"/>
                    </a:moveTo>
                    <a:lnTo>
                      <a:pt x="11" y="4"/>
                    </a:lnTo>
                    <a:cubicBezTo>
                      <a:pt x="7" y="18"/>
                      <a:pt x="4" y="32"/>
                      <a:pt x="0" y="50"/>
                    </a:cubicBezTo>
                    <a:cubicBezTo>
                      <a:pt x="7" y="32"/>
                      <a:pt x="11" y="18"/>
                      <a:pt x="14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9"/>
              <p:cNvSpPr/>
              <p:nvPr/>
            </p:nvSpPr>
            <p:spPr>
              <a:xfrm>
                <a:off x="4043453" y="1455763"/>
                <a:ext cx="6485" cy="18848"/>
              </a:xfrm>
              <a:custGeom>
                <a:avLst/>
                <a:gdLst/>
                <a:ahLst/>
                <a:cxnLst/>
                <a:rect l="l" t="t" r="r" b="b"/>
                <a:pathLst>
                  <a:path w="150" h="436" extrusionOk="0">
                    <a:moveTo>
                      <a:pt x="149" y="0"/>
                    </a:moveTo>
                    <a:cubicBezTo>
                      <a:pt x="73" y="135"/>
                      <a:pt x="28" y="298"/>
                      <a:pt x="1" y="429"/>
                    </a:cubicBezTo>
                    <a:lnTo>
                      <a:pt x="1" y="435"/>
                    </a:lnTo>
                    <a:lnTo>
                      <a:pt x="4" y="432"/>
                    </a:lnTo>
                    <a:cubicBezTo>
                      <a:pt x="7" y="425"/>
                      <a:pt x="7" y="419"/>
                      <a:pt x="11" y="411"/>
                    </a:cubicBezTo>
                    <a:cubicBezTo>
                      <a:pt x="49" y="280"/>
                      <a:pt x="87" y="132"/>
                      <a:pt x="149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9"/>
              <p:cNvSpPr/>
              <p:nvPr/>
            </p:nvSpPr>
            <p:spPr>
              <a:xfrm>
                <a:off x="4036449" y="1443658"/>
                <a:ext cx="31992" cy="9160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2119" extrusionOk="0">
                    <a:moveTo>
                      <a:pt x="684" y="1"/>
                    </a:moveTo>
                    <a:cubicBezTo>
                      <a:pt x="512" y="18"/>
                      <a:pt x="391" y="135"/>
                      <a:pt x="311" y="280"/>
                    </a:cubicBezTo>
                    <a:cubicBezTo>
                      <a:pt x="249" y="412"/>
                      <a:pt x="211" y="560"/>
                      <a:pt x="173" y="691"/>
                    </a:cubicBezTo>
                    <a:cubicBezTo>
                      <a:pt x="169" y="699"/>
                      <a:pt x="169" y="705"/>
                      <a:pt x="166" y="712"/>
                    </a:cubicBezTo>
                    <a:cubicBezTo>
                      <a:pt x="163" y="729"/>
                      <a:pt x="159" y="743"/>
                      <a:pt x="152" y="761"/>
                    </a:cubicBezTo>
                    <a:cubicBezTo>
                      <a:pt x="66" y="1203"/>
                      <a:pt x="11" y="1659"/>
                      <a:pt x="0" y="2108"/>
                    </a:cubicBezTo>
                    <a:cubicBezTo>
                      <a:pt x="0" y="2115"/>
                      <a:pt x="4" y="2118"/>
                      <a:pt x="7" y="2118"/>
                    </a:cubicBezTo>
                    <a:cubicBezTo>
                      <a:pt x="14" y="2118"/>
                      <a:pt x="18" y="2115"/>
                      <a:pt x="21" y="2108"/>
                    </a:cubicBezTo>
                    <a:cubicBezTo>
                      <a:pt x="69" y="1718"/>
                      <a:pt x="118" y="1330"/>
                      <a:pt x="201" y="943"/>
                    </a:cubicBezTo>
                    <a:cubicBezTo>
                      <a:pt x="235" y="771"/>
                      <a:pt x="266" y="584"/>
                      <a:pt x="346" y="425"/>
                    </a:cubicBezTo>
                    <a:cubicBezTo>
                      <a:pt x="426" y="256"/>
                      <a:pt x="550" y="170"/>
                      <a:pt x="705" y="80"/>
                    </a:cubicBezTo>
                    <a:cubicBezTo>
                      <a:pt x="740" y="60"/>
                      <a:pt x="729" y="1"/>
                      <a:pt x="688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9"/>
              <p:cNvSpPr/>
              <p:nvPr/>
            </p:nvSpPr>
            <p:spPr>
              <a:xfrm>
                <a:off x="4037357" y="1552817"/>
                <a:ext cx="2724" cy="229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27" y="1"/>
                    </a:moveTo>
                    <a:cubicBezTo>
                      <a:pt x="21" y="1"/>
                      <a:pt x="14" y="1"/>
                      <a:pt x="11" y="8"/>
                    </a:cubicBezTo>
                    <a:cubicBezTo>
                      <a:pt x="3" y="18"/>
                      <a:pt x="0" y="32"/>
                      <a:pt x="11" y="42"/>
                    </a:cubicBezTo>
                    <a:cubicBezTo>
                      <a:pt x="14" y="46"/>
                      <a:pt x="21" y="49"/>
                      <a:pt x="24" y="49"/>
                    </a:cubicBezTo>
                    <a:lnTo>
                      <a:pt x="27" y="49"/>
                    </a:lnTo>
                    <a:cubicBezTo>
                      <a:pt x="32" y="49"/>
                      <a:pt x="35" y="52"/>
                      <a:pt x="38" y="52"/>
                    </a:cubicBezTo>
                    <a:lnTo>
                      <a:pt x="45" y="52"/>
                    </a:lnTo>
                    <a:cubicBezTo>
                      <a:pt x="56" y="52"/>
                      <a:pt x="62" y="46"/>
                      <a:pt x="56" y="35"/>
                    </a:cubicBezTo>
                    <a:cubicBezTo>
                      <a:pt x="56" y="32"/>
                      <a:pt x="56" y="28"/>
                      <a:pt x="52" y="25"/>
                    </a:cubicBezTo>
                    <a:cubicBezTo>
                      <a:pt x="52" y="18"/>
                      <a:pt x="48" y="11"/>
                      <a:pt x="45" y="8"/>
                    </a:cubicBezTo>
                    <a:cubicBezTo>
                      <a:pt x="41" y="4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9"/>
              <p:cNvSpPr/>
              <p:nvPr/>
            </p:nvSpPr>
            <p:spPr>
              <a:xfrm>
                <a:off x="4040902" y="1565398"/>
                <a:ext cx="3934" cy="4496"/>
              </a:xfrm>
              <a:custGeom>
                <a:avLst/>
                <a:gdLst/>
                <a:ahLst/>
                <a:cxnLst/>
                <a:rect l="l" t="t" r="r" b="b"/>
                <a:pathLst>
                  <a:path w="91" h="104" extrusionOk="0">
                    <a:moveTo>
                      <a:pt x="36" y="0"/>
                    </a:moveTo>
                    <a:cubicBezTo>
                      <a:pt x="25" y="0"/>
                      <a:pt x="12" y="7"/>
                      <a:pt x="4" y="18"/>
                    </a:cubicBezTo>
                    <a:cubicBezTo>
                      <a:pt x="1" y="24"/>
                      <a:pt x="1" y="31"/>
                      <a:pt x="1" y="38"/>
                    </a:cubicBezTo>
                    <a:cubicBezTo>
                      <a:pt x="1" y="48"/>
                      <a:pt x="4" y="55"/>
                      <a:pt x="8" y="66"/>
                    </a:cubicBezTo>
                    <a:cubicBezTo>
                      <a:pt x="12" y="72"/>
                      <a:pt x="15" y="80"/>
                      <a:pt x="18" y="86"/>
                    </a:cubicBezTo>
                    <a:cubicBezTo>
                      <a:pt x="25" y="96"/>
                      <a:pt x="39" y="104"/>
                      <a:pt x="53" y="104"/>
                    </a:cubicBezTo>
                    <a:cubicBezTo>
                      <a:pt x="60" y="104"/>
                      <a:pt x="63" y="104"/>
                      <a:pt x="70" y="100"/>
                    </a:cubicBezTo>
                    <a:cubicBezTo>
                      <a:pt x="87" y="86"/>
                      <a:pt x="90" y="66"/>
                      <a:pt x="84" y="48"/>
                    </a:cubicBezTo>
                    <a:cubicBezTo>
                      <a:pt x="74" y="31"/>
                      <a:pt x="66" y="7"/>
                      <a:pt x="42" y="3"/>
                    </a:cubicBezTo>
                    <a:cubicBezTo>
                      <a:pt x="42" y="0"/>
                      <a:pt x="39" y="0"/>
                      <a:pt x="36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9"/>
              <p:cNvSpPr/>
              <p:nvPr/>
            </p:nvSpPr>
            <p:spPr>
              <a:xfrm>
                <a:off x="4046004" y="1579577"/>
                <a:ext cx="3934" cy="3285"/>
              </a:xfrm>
              <a:custGeom>
                <a:avLst/>
                <a:gdLst/>
                <a:ahLst/>
                <a:cxnLst/>
                <a:rect l="l" t="t" r="r" b="b"/>
                <a:pathLst>
                  <a:path w="91" h="76" extrusionOk="0">
                    <a:moveTo>
                      <a:pt x="39" y="0"/>
                    </a:moveTo>
                    <a:cubicBezTo>
                      <a:pt x="31" y="0"/>
                      <a:pt x="21" y="4"/>
                      <a:pt x="14" y="10"/>
                    </a:cubicBezTo>
                    <a:cubicBezTo>
                      <a:pt x="7" y="17"/>
                      <a:pt x="1" y="28"/>
                      <a:pt x="1" y="38"/>
                    </a:cubicBezTo>
                    <a:cubicBezTo>
                      <a:pt x="1" y="49"/>
                      <a:pt x="7" y="59"/>
                      <a:pt x="14" y="66"/>
                    </a:cubicBezTo>
                    <a:cubicBezTo>
                      <a:pt x="21" y="73"/>
                      <a:pt x="31" y="76"/>
                      <a:pt x="39" y="76"/>
                    </a:cubicBezTo>
                    <a:lnTo>
                      <a:pt x="49" y="76"/>
                    </a:lnTo>
                    <a:cubicBezTo>
                      <a:pt x="55" y="73"/>
                      <a:pt x="60" y="73"/>
                      <a:pt x="66" y="69"/>
                    </a:cubicBezTo>
                    <a:cubicBezTo>
                      <a:pt x="80" y="66"/>
                      <a:pt x="90" y="52"/>
                      <a:pt x="90" y="38"/>
                    </a:cubicBezTo>
                    <a:cubicBezTo>
                      <a:pt x="90" y="25"/>
                      <a:pt x="80" y="10"/>
                      <a:pt x="66" y="4"/>
                    </a:cubicBezTo>
                    <a:cubicBezTo>
                      <a:pt x="60" y="4"/>
                      <a:pt x="55" y="4"/>
                      <a:pt x="49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9"/>
              <p:cNvSpPr/>
              <p:nvPr/>
            </p:nvSpPr>
            <p:spPr>
              <a:xfrm>
                <a:off x="4062129" y="1606467"/>
                <a:ext cx="109681" cy="6692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1548" extrusionOk="0">
                    <a:moveTo>
                      <a:pt x="18" y="0"/>
                    </a:moveTo>
                    <a:cubicBezTo>
                      <a:pt x="7" y="0"/>
                      <a:pt x="1" y="14"/>
                      <a:pt x="7" y="24"/>
                    </a:cubicBezTo>
                    <a:cubicBezTo>
                      <a:pt x="332" y="411"/>
                      <a:pt x="712" y="739"/>
                      <a:pt x="1141" y="1005"/>
                    </a:cubicBezTo>
                    <a:cubicBezTo>
                      <a:pt x="1544" y="1254"/>
                      <a:pt x="2008" y="1513"/>
                      <a:pt x="2485" y="1547"/>
                    </a:cubicBezTo>
                    <a:lnTo>
                      <a:pt x="2488" y="1547"/>
                    </a:lnTo>
                    <a:cubicBezTo>
                      <a:pt x="2522" y="1547"/>
                      <a:pt x="2536" y="1496"/>
                      <a:pt x="2505" y="1479"/>
                    </a:cubicBezTo>
                    <a:cubicBezTo>
                      <a:pt x="2073" y="1275"/>
                      <a:pt x="1614" y="1154"/>
                      <a:pt x="1195" y="912"/>
                    </a:cubicBezTo>
                    <a:cubicBezTo>
                      <a:pt x="768" y="667"/>
                      <a:pt x="377" y="356"/>
                      <a:pt x="28" y="7"/>
                    </a:cubicBezTo>
                    <a:cubicBezTo>
                      <a:pt x="25" y="4"/>
                      <a:pt x="21" y="0"/>
                      <a:pt x="18" y="0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9"/>
              <p:cNvSpPr/>
              <p:nvPr/>
            </p:nvSpPr>
            <p:spPr>
              <a:xfrm>
                <a:off x="4161000" y="1509975"/>
                <a:ext cx="34067" cy="11711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2709" extrusionOk="0">
                    <a:moveTo>
                      <a:pt x="305" y="0"/>
                    </a:moveTo>
                    <a:cubicBezTo>
                      <a:pt x="297" y="0"/>
                      <a:pt x="294" y="4"/>
                      <a:pt x="290" y="10"/>
                    </a:cubicBezTo>
                    <a:cubicBezTo>
                      <a:pt x="111" y="515"/>
                      <a:pt x="0" y="1037"/>
                      <a:pt x="83" y="1572"/>
                    </a:cubicBezTo>
                    <a:cubicBezTo>
                      <a:pt x="145" y="1984"/>
                      <a:pt x="335" y="2467"/>
                      <a:pt x="698" y="2702"/>
                    </a:cubicBezTo>
                    <a:cubicBezTo>
                      <a:pt x="705" y="2709"/>
                      <a:pt x="716" y="2709"/>
                      <a:pt x="722" y="2709"/>
                    </a:cubicBezTo>
                    <a:cubicBezTo>
                      <a:pt x="757" y="2709"/>
                      <a:pt x="788" y="2674"/>
                      <a:pt x="778" y="2643"/>
                    </a:cubicBezTo>
                    <a:cubicBezTo>
                      <a:pt x="684" y="2553"/>
                      <a:pt x="612" y="2435"/>
                      <a:pt x="550" y="2311"/>
                    </a:cubicBezTo>
                    <a:cubicBezTo>
                      <a:pt x="397" y="2073"/>
                      <a:pt x="284" y="1831"/>
                      <a:pt x="228" y="1534"/>
                    </a:cubicBezTo>
                    <a:cubicBezTo>
                      <a:pt x="131" y="1033"/>
                      <a:pt x="204" y="508"/>
                      <a:pt x="315" y="18"/>
                    </a:cubicBezTo>
                    <a:cubicBezTo>
                      <a:pt x="318" y="7"/>
                      <a:pt x="311" y="0"/>
                      <a:pt x="305" y="0"/>
                    </a:cubicBezTo>
                    <a:close/>
                  </a:path>
                </a:pathLst>
              </a:custGeom>
              <a:solidFill>
                <a:srgbClr val="EDF6FC">
                  <a:alpha val="436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9"/>
              <p:cNvSpPr/>
              <p:nvPr/>
            </p:nvSpPr>
            <p:spPr>
              <a:xfrm>
                <a:off x="4184734" y="1609883"/>
                <a:ext cx="9900" cy="14352"/>
              </a:xfrm>
              <a:custGeom>
                <a:avLst/>
                <a:gdLst/>
                <a:ahLst/>
                <a:cxnLst/>
                <a:rect l="l" t="t" r="r" b="b"/>
                <a:pathLst>
                  <a:path w="229" h="33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63" y="124"/>
                      <a:pt x="135" y="242"/>
                      <a:pt x="229" y="332"/>
                    </a:cubicBezTo>
                    <a:cubicBezTo>
                      <a:pt x="229" y="325"/>
                      <a:pt x="225" y="322"/>
                      <a:pt x="222" y="318"/>
                    </a:cubicBezTo>
                    <a:cubicBezTo>
                      <a:pt x="142" y="211"/>
                      <a:pt x="66" y="104"/>
                      <a:pt x="1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9"/>
              <p:cNvSpPr/>
              <p:nvPr/>
            </p:nvSpPr>
            <p:spPr>
              <a:xfrm>
                <a:off x="4190138" y="1448587"/>
                <a:ext cx="17941" cy="24684"/>
              </a:xfrm>
              <a:custGeom>
                <a:avLst/>
                <a:gdLst/>
                <a:ahLst/>
                <a:cxnLst/>
                <a:rect l="l" t="t" r="r" b="b"/>
                <a:pathLst>
                  <a:path w="415" h="571" extrusionOk="0">
                    <a:moveTo>
                      <a:pt x="335" y="0"/>
                    </a:moveTo>
                    <a:cubicBezTo>
                      <a:pt x="79" y="35"/>
                      <a:pt x="0" y="336"/>
                      <a:pt x="4" y="557"/>
                    </a:cubicBezTo>
                    <a:cubicBezTo>
                      <a:pt x="4" y="567"/>
                      <a:pt x="10" y="571"/>
                      <a:pt x="17" y="571"/>
                    </a:cubicBezTo>
                    <a:cubicBezTo>
                      <a:pt x="24" y="571"/>
                      <a:pt x="28" y="571"/>
                      <a:pt x="31" y="567"/>
                    </a:cubicBezTo>
                    <a:cubicBezTo>
                      <a:pt x="104" y="508"/>
                      <a:pt x="107" y="405"/>
                      <a:pt x="135" y="322"/>
                    </a:cubicBezTo>
                    <a:cubicBezTo>
                      <a:pt x="179" y="187"/>
                      <a:pt x="286" y="163"/>
                      <a:pt x="380" y="73"/>
                    </a:cubicBezTo>
                    <a:cubicBezTo>
                      <a:pt x="415" y="42"/>
                      <a:pt x="380" y="0"/>
                      <a:pt x="342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9"/>
              <p:cNvSpPr/>
              <p:nvPr/>
            </p:nvSpPr>
            <p:spPr>
              <a:xfrm>
                <a:off x="4248674" y="1548019"/>
                <a:ext cx="7479" cy="47121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090" extrusionOk="0">
                    <a:moveTo>
                      <a:pt x="93" y="1"/>
                    </a:moveTo>
                    <a:cubicBezTo>
                      <a:pt x="90" y="1"/>
                      <a:pt x="83" y="1"/>
                      <a:pt x="83" y="8"/>
                    </a:cubicBezTo>
                    <a:cubicBezTo>
                      <a:pt x="4" y="157"/>
                      <a:pt x="0" y="291"/>
                      <a:pt x="35" y="450"/>
                    </a:cubicBezTo>
                    <a:cubicBezTo>
                      <a:pt x="62" y="571"/>
                      <a:pt x="10" y="658"/>
                      <a:pt x="4" y="775"/>
                    </a:cubicBezTo>
                    <a:cubicBezTo>
                      <a:pt x="0" y="879"/>
                      <a:pt x="18" y="975"/>
                      <a:pt x="59" y="1069"/>
                    </a:cubicBezTo>
                    <a:cubicBezTo>
                      <a:pt x="66" y="1083"/>
                      <a:pt x="80" y="1089"/>
                      <a:pt x="93" y="1089"/>
                    </a:cubicBezTo>
                    <a:cubicBezTo>
                      <a:pt x="118" y="1089"/>
                      <a:pt x="142" y="1072"/>
                      <a:pt x="142" y="1045"/>
                    </a:cubicBezTo>
                    <a:cubicBezTo>
                      <a:pt x="142" y="954"/>
                      <a:pt x="118" y="868"/>
                      <a:pt x="121" y="775"/>
                    </a:cubicBezTo>
                    <a:cubicBezTo>
                      <a:pt x="125" y="692"/>
                      <a:pt x="173" y="606"/>
                      <a:pt x="163" y="523"/>
                    </a:cubicBezTo>
                    <a:cubicBezTo>
                      <a:pt x="155" y="447"/>
                      <a:pt x="104" y="381"/>
                      <a:pt x="93" y="305"/>
                    </a:cubicBezTo>
                    <a:cubicBezTo>
                      <a:pt x="76" y="208"/>
                      <a:pt x="104" y="112"/>
                      <a:pt x="107" y="15"/>
                    </a:cubicBezTo>
                    <a:cubicBezTo>
                      <a:pt x="107" y="5"/>
                      <a:pt x="101" y="1"/>
                      <a:pt x="93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9"/>
              <p:cNvSpPr/>
              <p:nvPr/>
            </p:nvSpPr>
            <p:spPr>
              <a:xfrm>
                <a:off x="4225242" y="1622117"/>
                <a:ext cx="20319" cy="19324"/>
              </a:xfrm>
              <a:custGeom>
                <a:avLst/>
                <a:gdLst/>
                <a:ahLst/>
                <a:cxnLst/>
                <a:rect l="l" t="t" r="r" b="b"/>
                <a:pathLst>
                  <a:path w="470" h="447" extrusionOk="0">
                    <a:moveTo>
                      <a:pt x="428" y="1"/>
                    </a:moveTo>
                    <a:cubicBezTo>
                      <a:pt x="415" y="1"/>
                      <a:pt x="400" y="4"/>
                      <a:pt x="394" y="18"/>
                    </a:cubicBezTo>
                    <a:cubicBezTo>
                      <a:pt x="342" y="101"/>
                      <a:pt x="303" y="184"/>
                      <a:pt x="235" y="256"/>
                    </a:cubicBezTo>
                    <a:cubicBezTo>
                      <a:pt x="166" y="329"/>
                      <a:pt x="83" y="370"/>
                      <a:pt x="3" y="426"/>
                    </a:cubicBezTo>
                    <a:cubicBezTo>
                      <a:pt x="0" y="429"/>
                      <a:pt x="0" y="439"/>
                      <a:pt x="7" y="439"/>
                    </a:cubicBezTo>
                    <a:cubicBezTo>
                      <a:pt x="24" y="442"/>
                      <a:pt x="41" y="447"/>
                      <a:pt x="62" y="447"/>
                    </a:cubicBezTo>
                    <a:cubicBezTo>
                      <a:pt x="262" y="447"/>
                      <a:pt x="469" y="229"/>
                      <a:pt x="466" y="39"/>
                    </a:cubicBezTo>
                    <a:cubicBezTo>
                      <a:pt x="466" y="15"/>
                      <a:pt x="445" y="1"/>
                      <a:pt x="428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9"/>
              <p:cNvSpPr/>
              <p:nvPr/>
            </p:nvSpPr>
            <p:spPr>
              <a:xfrm>
                <a:off x="4225502" y="1650520"/>
                <a:ext cx="27064" cy="24382"/>
              </a:xfrm>
              <a:custGeom>
                <a:avLst/>
                <a:gdLst/>
                <a:ahLst/>
                <a:cxnLst/>
                <a:rect l="l" t="t" r="r" b="b"/>
                <a:pathLst>
                  <a:path w="626" h="564" extrusionOk="0">
                    <a:moveTo>
                      <a:pt x="584" y="0"/>
                    </a:moveTo>
                    <a:cubicBezTo>
                      <a:pt x="578" y="0"/>
                      <a:pt x="571" y="4"/>
                      <a:pt x="564" y="10"/>
                    </a:cubicBezTo>
                    <a:cubicBezTo>
                      <a:pt x="471" y="101"/>
                      <a:pt x="394" y="207"/>
                      <a:pt x="302" y="297"/>
                    </a:cubicBezTo>
                    <a:cubicBezTo>
                      <a:pt x="208" y="387"/>
                      <a:pt x="111" y="466"/>
                      <a:pt x="11" y="546"/>
                    </a:cubicBezTo>
                    <a:cubicBezTo>
                      <a:pt x="1" y="552"/>
                      <a:pt x="11" y="563"/>
                      <a:pt x="18" y="563"/>
                    </a:cubicBezTo>
                    <a:lnTo>
                      <a:pt x="21" y="563"/>
                    </a:lnTo>
                    <a:cubicBezTo>
                      <a:pt x="246" y="466"/>
                      <a:pt x="505" y="273"/>
                      <a:pt x="616" y="52"/>
                    </a:cubicBezTo>
                    <a:cubicBezTo>
                      <a:pt x="626" y="28"/>
                      <a:pt x="608" y="0"/>
                      <a:pt x="584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9"/>
              <p:cNvSpPr/>
              <p:nvPr/>
            </p:nvSpPr>
            <p:spPr>
              <a:xfrm>
                <a:off x="4173537" y="1486198"/>
                <a:ext cx="7955" cy="10678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47" extrusionOk="0">
                    <a:moveTo>
                      <a:pt x="149" y="1"/>
                    </a:moveTo>
                    <a:cubicBezTo>
                      <a:pt x="136" y="1"/>
                      <a:pt x="122" y="8"/>
                      <a:pt x="115" y="26"/>
                    </a:cubicBezTo>
                    <a:cubicBezTo>
                      <a:pt x="101" y="63"/>
                      <a:pt x="83" y="101"/>
                      <a:pt x="59" y="136"/>
                    </a:cubicBezTo>
                    <a:cubicBezTo>
                      <a:pt x="42" y="167"/>
                      <a:pt x="11" y="195"/>
                      <a:pt x="4" y="229"/>
                    </a:cubicBezTo>
                    <a:cubicBezTo>
                      <a:pt x="0" y="236"/>
                      <a:pt x="4" y="240"/>
                      <a:pt x="11" y="243"/>
                    </a:cubicBezTo>
                    <a:cubicBezTo>
                      <a:pt x="18" y="246"/>
                      <a:pt x="21" y="246"/>
                      <a:pt x="28" y="246"/>
                    </a:cubicBezTo>
                    <a:cubicBezTo>
                      <a:pt x="66" y="246"/>
                      <a:pt x="107" y="208"/>
                      <a:pt x="131" y="184"/>
                    </a:cubicBezTo>
                    <a:cubicBezTo>
                      <a:pt x="170" y="143"/>
                      <a:pt x="184" y="91"/>
                      <a:pt x="184" y="32"/>
                    </a:cubicBezTo>
                    <a:cubicBezTo>
                      <a:pt x="180" y="12"/>
                      <a:pt x="166" y="1"/>
                      <a:pt x="149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9"/>
              <p:cNvSpPr/>
              <p:nvPr/>
            </p:nvSpPr>
            <p:spPr>
              <a:xfrm>
                <a:off x="4054953" y="1334975"/>
                <a:ext cx="16039" cy="100077"/>
              </a:xfrm>
              <a:custGeom>
                <a:avLst/>
                <a:gdLst/>
                <a:ahLst/>
                <a:cxnLst/>
                <a:rect l="l" t="t" r="r" b="b"/>
                <a:pathLst>
                  <a:path w="371" h="2315" extrusionOk="0">
                    <a:moveTo>
                      <a:pt x="22" y="0"/>
                    </a:moveTo>
                    <a:cubicBezTo>
                      <a:pt x="11" y="0"/>
                      <a:pt x="4" y="13"/>
                      <a:pt x="14" y="21"/>
                    </a:cubicBezTo>
                    <a:cubicBezTo>
                      <a:pt x="260" y="321"/>
                      <a:pt x="270" y="742"/>
                      <a:pt x="229" y="1109"/>
                    </a:cubicBezTo>
                    <a:cubicBezTo>
                      <a:pt x="187" y="1464"/>
                      <a:pt x="1" y="1948"/>
                      <a:pt x="153" y="2290"/>
                    </a:cubicBezTo>
                    <a:cubicBezTo>
                      <a:pt x="159" y="2307"/>
                      <a:pt x="173" y="2314"/>
                      <a:pt x="187" y="2314"/>
                    </a:cubicBezTo>
                    <a:cubicBezTo>
                      <a:pt x="208" y="2314"/>
                      <a:pt x="229" y="2301"/>
                      <a:pt x="232" y="2280"/>
                    </a:cubicBezTo>
                    <a:cubicBezTo>
                      <a:pt x="288" y="2052"/>
                      <a:pt x="263" y="1799"/>
                      <a:pt x="298" y="1565"/>
                    </a:cubicBezTo>
                    <a:cubicBezTo>
                      <a:pt x="325" y="1347"/>
                      <a:pt x="363" y="1133"/>
                      <a:pt x="367" y="912"/>
                    </a:cubicBezTo>
                    <a:cubicBezTo>
                      <a:pt x="371" y="573"/>
                      <a:pt x="280" y="245"/>
                      <a:pt x="32" y="3"/>
                    </a:cubicBezTo>
                    <a:cubicBezTo>
                      <a:pt x="28" y="3"/>
                      <a:pt x="25" y="0"/>
                      <a:pt x="22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29"/>
              <p:cNvSpPr/>
              <p:nvPr/>
            </p:nvSpPr>
            <p:spPr>
              <a:xfrm>
                <a:off x="4100346" y="1332424"/>
                <a:ext cx="10981" cy="12710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94" extrusionOk="0">
                    <a:moveTo>
                      <a:pt x="18" y="0"/>
                    </a:moveTo>
                    <a:cubicBezTo>
                      <a:pt x="8" y="0"/>
                      <a:pt x="1" y="10"/>
                      <a:pt x="5" y="18"/>
                    </a:cubicBezTo>
                    <a:cubicBezTo>
                      <a:pt x="11" y="42"/>
                      <a:pt x="11" y="62"/>
                      <a:pt x="18" y="83"/>
                    </a:cubicBezTo>
                    <a:cubicBezTo>
                      <a:pt x="25" y="104"/>
                      <a:pt x="32" y="125"/>
                      <a:pt x="42" y="142"/>
                    </a:cubicBezTo>
                    <a:cubicBezTo>
                      <a:pt x="59" y="183"/>
                      <a:pt x="80" y="225"/>
                      <a:pt x="108" y="266"/>
                    </a:cubicBezTo>
                    <a:cubicBezTo>
                      <a:pt x="122" y="287"/>
                      <a:pt x="139" y="294"/>
                      <a:pt x="160" y="294"/>
                    </a:cubicBezTo>
                    <a:cubicBezTo>
                      <a:pt x="204" y="294"/>
                      <a:pt x="253" y="246"/>
                      <a:pt x="219" y="200"/>
                    </a:cubicBezTo>
                    <a:cubicBezTo>
                      <a:pt x="191" y="159"/>
                      <a:pt x="160" y="121"/>
                      <a:pt x="129" y="86"/>
                    </a:cubicBezTo>
                    <a:cubicBezTo>
                      <a:pt x="112" y="69"/>
                      <a:pt x="94" y="55"/>
                      <a:pt x="77" y="38"/>
                    </a:cubicBezTo>
                    <a:cubicBezTo>
                      <a:pt x="59" y="24"/>
                      <a:pt x="42" y="18"/>
                      <a:pt x="25" y="4"/>
                    </a:cubicBezTo>
                    <a:cubicBezTo>
                      <a:pt x="21" y="0"/>
                      <a:pt x="21" y="0"/>
                      <a:pt x="18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29"/>
              <p:cNvSpPr/>
              <p:nvPr/>
            </p:nvSpPr>
            <p:spPr>
              <a:xfrm>
                <a:off x="4104842" y="1342713"/>
                <a:ext cx="35278" cy="14093"/>
              </a:xfrm>
              <a:custGeom>
                <a:avLst/>
                <a:gdLst/>
                <a:ahLst/>
                <a:cxnLst/>
                <a:rect l="l" t="t" r="r" b="b"/>
                <a:pathLst>
                  <a:path w="816" h="326" extrusionOk="0">
                    <a:moveTo>
                      <a:pt x="453" y="0"/>
                    </a:moveTo>
                    <a:cubicBezTo>
                      <a:pt x="253" y="18"/>
                      <a:pt x="149" y="190"/>
                      <a:pt x="8" y="304"/>
                    </a:cubicBezTo>
                    <a:cubicBezTo>
                      <a:pt x="0" y="311"/>
                      <a:pt x="8" y="325"/>
                      <a:pt x="18" y="325"/>
                    </a:cubicBezTo>
                    <a:lnTo>
                      <a:pt x="21" y="325"/>
                    </a:lnTo>
                    <a:cubicBezTo>
                      <a:pt x="135" y="287"/>
                      <a:pt x="218" y="201"/>
                      <a:pt x="328" y="149"/>
                    </a:cubicBezTo>
                    <a:cubicBezTo>
                      <a:pt x="370" y="128"/>
                      <a:pt x="411" y="121"/>
                      <a:pt x="446" y="121"/>
                    </a:cubicBezTo>
                    <a:cubicBezTo>
                      <a:pt x="556" y="121"/>
                      <a:pt x="650" y="194"/>
                      <a:pt x="746" y="260"/>
                    </a:cubicBezTo>
                    <a:cubicBezTo>
                      <a:pt x="754" y="263"/>
                      <a:pt x="760" y="266"/>
                      <a:pt x="767" y="266"/>
                    </a:cubicBezTo>
                    <a:cubicBezTo>
                      <a:pt x="792" y="266"/>
                      <a:pt x="816" y="239"/>
                      <a:pt x="809" y="211"/>
                    </a:cubicBezTo>
                    <a:cubicBezTo>
                      <a:pt x="775" y="70"/>
                      <a:pt x="626" y="0"/>
                      <a:pt x="484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29"/>
              <p:cNvSpPr/>
              <p:nvPr/>
            </p:nvSpPr>
            <p:spPr>
              <a:xfrm>
                <a:off x="4106182" y="1305837"/>
                <a:ext cx="62298" cy="15606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3610" extrusionOk="0">
                    <a:moveTo>
                      <a:pt x="1292" y="0"/>
                    </a:moveTo>
                    <a:cubicBezTo>
                      <a:pt x="1265" y="0"/>
                      <a:pt x="1241" y="11"/>
                      <a:pt x="1227" y="41"/>
                    </a:cubicBezTo>
                    <a:cubicBezTo>
                      <a:pt x="1168" y="166"/>
                      <a:pt x="1179" y="304"/>
                      <a:pt x="1168" y="439"/>
                    </a:cubicBezTo>
                    <a:cubicBezTo>
                      <a:pt x="1155" y="608"/>
                      <a:pt x="1130" y="781"/>
                      <a:pt x="1075" y="944"/>
                    </a:cubicBezTo>
                    <a:cubicBezTo>
                      <a:pt x="957" y="1292"/>
                      <a:pt x="657" y="1454"/>
                      <a:pt x="429" y="1717"/>
                    </a:cubicBezTo>
                    <a:cubicBezTo>
                      <a:pt x="1" y="2214"/>
                      <a:pt x="35" y="3033"/>
                      <a:pt x="273" y="3606"/>
                    </a:cubicBezTo>
                    <a:cubicBezTo>
                      <a:pt x="273" y="3610"/>
                      <a:pt x="277" y="3610"/>
                      <a:pt x="280" y="3610"/>
                    </a:cubicBezTo>
                    <a:cubicBezTo>
                      <a:pt x="280" y="3610"/>
                      <a:pt x="284" y="3610"/>
                      <a:pt x="284" y="3606"/>
                    </a:cubicBezTo>
                    <a:cubicBezTo>
                      <a:pt x="288" y="3209"/>
                      <a:pt x="181" y="2833"/>
                      <a:pt x="253" y="2432"/>
                    </a:cubicBezTo>
                    <a:cubicBezTo>
                      <a:pt x="326" y="2045"/>
                      <a:pt x="525" y="1803"/>
                      <a:pt x="830" y="1565"/>
                    </a:cubicBezTo>
                    <a:cubicBezTo>
                      <a:pt x="1054" y="1392"/>
                      <a:pt x="1220" y="1192"/>
                      <a:pt x="1313" y="923"/>
                    </a:cubicBezTo>
                    <a:cubicBezTo>
                      <a:pt x="1358" y="784"/>
                      <a:pt x="1379" y="639"/>
                      <a:pt x="1396" y="494"/>
                    </a:cubicBezTo>
                    <a:cubicBezTo>
                      <a:pt x="1410" y="356"/>
                      <a:pt x="1441" y="197"/>
                      <a:pt x="1389" y="66"/>
                    </a:cubicBezTo>
                    <a:cubicBezTo>
                      <a:pt x="1372" y="27"/>
                      <a:pt x="1330" y="0"/>
                      <a:pt x="1292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29"/>
              <p:cNvSpPr/>
              <p:nvPr/>
            </p:nvSpPr>
            <p:spPr>
              <a:xfrm>
                <a:off x="4184302" y="1315045"/>
                <a:ext cx="11413" cy="28748"/>
              </a:xfrm>
              <a:custGeom>
                <a:avLst/>
                <a:gdLst/>
                <a:ahLst/>
                <a:cxnLst/>
                <a:rect l="l" t="t" r="r" b="b"/>
                <a:pathLst>
                  <a:path w="264" h="665" extrusionOk="0">
                    <a:moveTo>
                      <a:pt x="190" y="1"/>
                    </a:moveTo>
                    <a:cubicBezTo>
                      <a:pt x="180" y="1"/>
                      <a:pt x="166" y="5"/>
                      <a:pt x="159" y="15"/>
                    </a:cubicBezTo>
                    <a:cubicBezTo>
                      <a:pt x="83" y="95"/>
                      <a:pt x="76" y="208"/>
                      <a:pt x="56" y="312"/>
                    </a:cubicBezTo>
                    <a:cubicBezTo>
                      <a:pt x="32" y="426"/>
                      <a:pt x="11" y="537"/>
                      <a:pt x="4" y="651"/>
                    </a:cubicBezTo>
                    <a:cubicBezTo>
                      <a:pt x="0" y="661"/>
                      <a:pt x="7" y="664"/>
                      <a:pt x="14" y="664"/>
                    </a:cubicBezTo>
                    <a:cubicBezTo>
                      <a:pt x="21" y="664"/>
                      <a:pt x="24" y="661"/>
                      <a:pt x="28" y="658"/>
                    </a:cubicBezTo>
                    <a:cubicBezTo>
                      <a:pt x="86" y="561"/>
                      <a:pt x="135" y="454"/>
                      <a:pt x="177" y="347"/>
                    </a:cubicBezTo>
                    <a:cubicBezTo>
                      <a:pt x="211" y="246"/>
                      <a:pt x="263" y="143"/>
                      <a:pt x="235" y="36"/>
                    </a:cubicBezTo>
                    <a:cubicBezTo>
                      <a:pt x="232" y="15"/>
                      <a:pt x="211" y="1"/>
                      <a:pt x="190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9"/>
              <p:cNvSpPr/>
              <p:nvPr/>
            </p:nvSpPr>
            <p:spPr>
              <a:xfrm>
                <a:off x="4157887" y="1397055"/>
                <a:ext cx="86941" cy="22480"/>
              </a:xfrm>
              <a:custGeom>
                <a:avLst/>
                <a:gdLst/>
                <a:ahLst/>
                <a:cxnLst/>
                <a:rect l="l" t="t" r="r" b="b"/>
                <a:pathLst>
                  <a:path w="2011" h="520" extrusionOk="0">
                    <a:moveTo>
                      <a:pt x="1948" y="1"/>
                    </a:moveTo>
                    <a:cubicBezTo>
                      <a:pt x="1931" y="1"/>
                      <a:pt x="1917" y="11"/>
                      <a:pt x="1907" y="25"/>
                    </a:cubicBezTo>
                    <a:cubicBezTo>
                      <a:pt x="1727" y="301"/>
                      <a:pt x="1475" y="401"/>
                      <a:pt x="1202" y="401"/>
                    </a:cubicBezTo>
                    <a:cubicBezTo>
                      <a:pt x="991" y="401"/>
                      <a:pt x="770" y="342"/>
                      <a:pt x="563" y="260"/>
                    </a:cubicBezTo>
                    <a:cubicBezTo>
                      <a:pt x="480" y="229"/>
                      <a:pt x="383" y="191"/>
                      <a:pt x="290" y="191"/>
                    </a:cubicBezTo>
                    <a:cubicBezTo>
                      <a:pt x="238" y="191"/>
                      <a:pt x="187" y="205"/>
                      <a:pt x="138" y="232"/>
                    </a:cubicBezTo>
                    <a:cubicBezTo>
                      <a:pt x="45" y="291"/>
                      <a:pt x="0" y="388"/>
                      <a:pt x="37" y="492"/>
                    </a:cubicBezTo>
                    <a:cubicBezTo>
                      <a:pt x="37" y="498"/>
                      <a:pt x="45" y="502"/>
                      <a:pt x="48" y="502"/>
                    </a:cubicBezTo>
                    <a:cubicBezTo>
                      <a:pt x="52" y="502"/>
                      <a:pt x="58" y="495"/>
                      <a:pt x="58" y="488"/>
                    </a:cubicBezTo>
                    <a:cubicBezTo>
                      <a:pt x="34" y="347"/>
                      <a:pt x="173" y="277"/>
                      <a:pt x="283" y="277"/>
                    </a:cubicBezTo>
                    <a:cubicBezTo>
                      <a:pt x="366" y="280"/>
                      <a:pt x="425" y="305"/>
                      <a:pt x="498" y="336"/>
                    </a:cubicBezTo>
                    <a:cubicBezTo>
                      <a:pt x="573" y="371"/>
                      <a:pt x="646" y="405"/>
                      <a:pt x="726" y="433"/>
                    </a:cubicBezTo>
                    <a:cubicBezTo>
                      <a:pt x="874" y="484"/>
                      <a:pt x="1037" y="519"/>
                      <a:pt x="1195" y="519"/>
                    </a:cubicBezTo>
                    <a:cubicBezTo>
                      <a:pt x="1233" y="519"/>
                      <a:pt x="1271" y="519"/>
                      <a:pt x="1313" y="512"/>
                    </a:cubicBezTo>
                    <a:cubicBezTo>
                      <a:pt x="1589" y="484"/>
                      <a:pt x="1869" y="336"/>
                      <a:pt x="1993" y="77"/>
                    </a:cubicBezTo>
                    <a:cubicBezTo>
                      <a:pt x="2011" y="36"/>
                      <a:pt x="1979" y="1"/>
                      <a:pt x="1948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9"/>
              <p:cNvSpPr/>
              <p:nvPr/>
            </p:nvSpPr>
            <p:spPr>
              <a:xfrm>
                <a:off x="4244308" y="1424982"/>
                <a:ext cx="24124" cy="20361"/>
              </a:xfrm>
              <a:custGeom>
                <a:avLst/>
                <a:gdLst/>
                <a:ahLst/>
                <a:cxnLst/>
                <a:rect l="l" t="t" r="r" b="b"/>
                <a:pathLst>
                  <a:path w="558" h="471" extrusionOk="0">
                    <a:moveTo>
                      <a:pt x="25" y="1"/>
                    </a:moveTo>
                    <a:cubicBezTo>
                      <a:pt x="12" y="1"/>
                      <a:pt x="1" y="18"/>
                      <a:pt x="12" y="28"/>
                    </a:cubicBezTo>
                    <a:cubicBezTo>
                      <a:pt x="108" y="101"/>
                      <a:pt x="219" y="157"/>
                      <a:pt x="326" y="211"/>
                    </a:cubicBezTo>
                    <a:cubicBezTo>
                      <a:pt x="377" y="235"/>
                      <a:pt x="439" y="256"/>
                      <a:pt x="422" y="326"/>
                    </a:cubicBezTo>
                    <a:cubicBezTo>
                      <a:pt x="412" y="370"/>
                      <a:pt x="385" y="391"/>
                      <a:pt x="395" y="443"/>
                    </a:cubicBezTo>
                    <a:cubicBezTo>
                      <a:pt x="398" y="460"/>
                      <a:pt x="415" y="471"/>
                      <a:pt x="433" y="471"/>
                    </a:cubicBezTo>
                    <a:cubicBezTo>
                      <a:pt x="436" y="471"/>
                      <a:pt x="439" y="467"/>
                      <a:pt x="443" y="467"/>
                    </a:cubicBezTo>
                    <a:cubicBezTo>
                      <a:pt x="557" y="447"/>
                      <a:pt x="554" y="267"/>
                      <a:pt x="481" y="198"/>
                    </a:cubicBezTo>
                    <a:cubicBezTo>
                      <a:pt x="433" y="152"/>
                      <a:pt x="350" y="128"/>
                      <a:pt x="288" y="101"/>
                    </a:cubicBezTo>
                    <a:cubicBezTo>
                      <a:pt x="205" y="63"/>
                      <a:pt x="119" y="25"/>
                      <a:pt x="28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9"/>
              <p:cNvSpPr/>
              <p:nvPr/>
            </p:nvSpPr>
            <p:spPr>
              <a:xfrm>
                <a:off x="4122481" y="1474007"/>
                <a:ext cx="14829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343" h="384" extrusionOk="0">
                    <a:moveTo>
                      <a:pt x="273" y="0"/>
                    </a:moveTo>
                    <a:cubicBezTo>
                      <a:pt x="211" y="0"/>
                      <a:pt x="156" y="45"/>
                      <a:pt x="114" y="96"/>
                    </a:cubicBezTo>
                    <a:cubicBezTo>
                      <a:pt x="48" y="172"/>
                      <a:pt x="24" y="273"/>
                      <a:pt x="3" y="366"/>
                    </a:cubicBezTo>
                    <a:cubicBezTo>
                      <a:pt x="0" y="376"/>
                      <a:pt x="11" y="383"/>
                      <a:pt x="17" y="383"/>
                    </a:cubicBezTo>
                    <a:cubicBezTo>
                      <a:pt x="21" y="383"/>
                      <a:pt x="24" y="383"/>
                      <a:pt x="27" y="376"/>
                    </a:cubicBezTo>
                    <a:cubicBezTo>
                      <a:pt x="59" y="303"/>
                      <a:pt x="90" y="228"/>
                      <a:pt x="145" y="169"/>
                    </a:cubicBezTo>
                    <a:cubicBezTo>
                      <a:pt x="193" y="110"/>
                      <a:pt x="263" y="93"/>
                      <a:pt x="325" y="55"/>
                    </a:cubicBezTo>
                    <a:cubicBezTo>
                      <a:pt x="338" y="45"/>
                      <a:pt x="342" y="21"/>
                      <a:pt x="325" y="10"/>
                    </a:cubicBezTo>
                    <a:cubicBezTo>
                      <a:pt x="308" y="3"/>
                      <a:pt x="290" y="0"/>
                      <a:pt x="273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9"/>
              <p:cNvSpPr/>
              <p:nvPr/>
            </p:nvSpPr>
            <p:spPr>
              <a:xfrm>
                <a:off x="4015698" y="1446944"/>
                <a:ext cx="14353" cy="1081"/>
              </a:xfrm>
              <a:custGeom>
                <a:avLst/>
                <a:gdLst/>
                <a:ahLst/>
                <a:cxnLst/>
                <a:rect l="l" t="t" r="r" b="b"/>
                <a:pathLst>
                  <a:path w="332" h="25" extrusionOk="0">
                    <a:moveTo>
                      <a:pt x="0" y="1"/>
                    </a:moveTo>
                    <a:cubicBezTo>
                      <a:pt x="104" y="17"/>
                      <a:pt x="208" y="25"/>
                      <a:pt x="311" y="25"/>
                    </a:cubicBezTo>
                    <a:lnTo>
                      <a:pt x="332" y="25"/>
                    </a:lnTo>
                    <a:cubicBezTo>
                      <a:pt x="242" y="11"/>
                      <a:pt x="142" y="1"/>
                      <a:pt x="48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29"/>
              <p:cNvSpPr/>
              <p:nvPr/>
            </p:nvSpPr>
            <p:spPr>
              <a:xfrm>
                <a:off x="4030008" y="1447981"/>
                <a:ext cx="216" cy="43"/>
              </a:xfrm>
              <a:custGeom>
                <a:avLst/>
                <a:gdLst/>
                <a:ahLst/>
                <a:cxnLst/>
                <a:rect l="l" t="t" r="r" b="b"/>
                <a:pathLst>
                  <a:path w="5" h="1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4" y="1"/>
                    </a:ln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9"/>
              <p:cNvSpPr/>
              <p:nvPr/>
            </p:nvSpPr>
            <p:spPr>
              <a:xfrm>
                <a:off x="4000870" y="1446944"/>
                <a:ext cx="36229" cy="16773"/>
              </a:xfrm>
              <a:custGeom>
                <a:avLst/>
                <a:gdLst/>
                <a:ahLst/>
                <a:cxnLst/>
                <a:rect l="l" t="t" r="r" b="b"/>
                <a:pathLst>
                  <a:path w="838" h="388" extrusionOk="0">
                    <a:moveTo>
                      <a:pt x="343" y="1"/>
                    </a:moveTo>
                    <a:cubicBezTo>
                      <a:pt x="295" y="4"/>
                      <a:pt x="246" y="11"/>
                      <a:pt x="205" y="22"/>
                    </a:cubicBezTo>
                    <a:cubicBezTo>
                      <a:pt x="63" y="52"/>
                      <a:pt x="22" y="256"/>
                      <a:pt x="1" y="377"/>
                    </a:cubicBezTo>
                    <a:cubicBezTo>
                      <a:pt x="1" y="381"/>
                      <a:pt x="5" y="387"/>
                      <a:pt x="8" y="387"/>
                    </a:cubicBezTo>
                    <a:cubicBezTo>
                      <a:pt x="12" y="387"/>
                      <a:pt x="15" y="384"/>
                      <a:pt x="15" y="384"/>
                    </a:cubicBezTo>
                    <a:cubicBezTo>
                      <a:pt x="56" y="318"/>
                      <a:pt x="77" y="232"/>
                      <a:pt x="122" y="173"/>
                    </a:cubicBezTo>
                    <a:cubicBezTo>
                      <a:pt x="174" y="105"/>
                      <a:pt x="233" y="90"/>
                      <a:pt x="305" y="90"/>
                    </a:cubicBezTo>
                    <a:lnTo>
                      <a:pt x="350" y="90"/>
                    </a:lnTo>
                    <a:cubicBezTo>
                      <a:pt x="426" y="97"/>
                      <a:pt x="498" y="100"/>
                      <a:pt x="571" y="100"/>
                    </a:cubicBezTo>
                    <a:cubicBezTo>
                      <a:pt x="648" y="100"/>
                      <a:pt x="723" y="97"/>
                      <a:pt x="799" y="90"/>
                    </a:cubicBezTo>
                    <a:cubicBezTo>
                      <a:pt x="827" y="87"/>
                      <a:pt x="837" y="46"/>
                      <a:pt x="806" y="42"/>
                    </a:cubicBezTo>
                    <a:cubicBezTo>
                      <a:pt x="764" y="38"/>
                      <a:pt x="723" y="32"/>
                      <a:pt x="678" y="25"/>
                    </a:cubicBezTo>
                    <a:lnTo>
                      <a:pt x="654" y="25"/>
                    </a:lnTo>
                    <a:cubicBezTo>
                      <a:pt x="551" y="25"/>
                      <a:pt x="447" y="17"/>
                      <a:pt x="343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9"/>
              <p:cNvSpPr/>
              <p:nvPr/>
            </p:nvSpPr>
            <p:spPr>
              <a:xfrm>
                <a:off x="4015958" y="1469511"/>
                <a:ext cx="5145" cy="3631"/>
              </a:xfrm>
              <a:custGeom>
                <a:avLst/>
                <a:gdLst/>
                <a:ahLst/>
                <a:cxnLst/>
                <a:rect l="l" t="t" r="r" b="b"/>
                <a:pathLst>
                  <a:path w="119" h="84" extrusionOk="0">
                    <a:moveTo>
                      <a:pt x="101" y="0"/>
                    </a:moveTo>
                    <a:cubicBezTo>
                      <a:pt x="63" y="24"/>
                      <a:pt x="32" y="55"/>
                      <a:pt x="1" y="83"/>
                    </a:cubicBezTo>
                    <a:cubicBezTo>
                      <a:pt x="39" y="55"/>
                      <a:pt x="81" y="28"/>
                      <a:pt x="119" y="4"/>
                    </a:cubicBezTo>
                    <a:cubicBezTo>
                      <a:pt x="112" y="4"/>
                      <a:pt x="105" y="0"/>
                      <a:pt x="101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29"/>
              <p:cNvSpPr/>
              <p:nvPr/>
            </p:nvSpPr>
            <p:spPr>
              <a:xfrm>
                <a:off x="4020324" y="1468300"/>
                <a:ext cx="2853" cy="1383"/>
              </a:xfrm>
              <a:custGeom>
                <a:avLst/>
                <a:gdLst/>
                <a:ahLst/>
                <a:cxnLst/>
                <a:rect l="l" t="t" r="r" b="b"/>
                <a:pathLst>
                  <a:path w="66" h="32" extrusionOk="0">
                    <a:moveTo>
                      <a:pt x="66" y="0"/>
                    </a:moveTo>
                    <a:cubicBezTo>
                      <a:pt x="59" y="0"/>
                      <a:pt x="48" y="0"/>
                      <a:pt x="38" y="4"/>
                    </a:cubicBezTo>
                    <a:cubicBezTo>
                      <a:pt x="24" y="11"/>
                      <a:pt x="11" y="18"/>
                      <a:pt x="0" y="28"/>
                    </a:cubicBezTo>
                    <a:cubicBezTo>
                      <a:pt x="4" y="28"/>
                      <a:pt x="11" y="32"/>
                      <a:pt x="18" y="32"/>
                    </a:cubicBezTo>
                    <a:cubicBezTo>
                      <a:pt x="35" y="21"/>
                      <a:pt x="52" y="11"/>
                      <a:pt x="66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29"/>
              <p:cNvSpPr/>
              <p:nvPr/>
            </p:nvSpPr>
            <p:spPr>
              <a:xfrm>
                <a:off x="4006274" y="1467868"/>
                <a:ext cx="19022" cy="24987"/>
              </a:xfrm>
              <a:custGeom>
                <a:avLst/>
                <a:gdLst/>
                <a:ahLst/>
                <a:cxnLst/>
                <a:rect l="l" t="t" r="r" b="b"/>
                <a:pathLst>
                  <a:path w="440" h="578" extrusionOk="0">
                    <a:moveTo>
                      <a:pt x="394" y="0"/>
                    </a:moveTo>
                    <a:cubicBezTo>
                      <a:pt x="391" y="0"/>
                      <a:pt x="384" y="4"/>
                      <a:pt x="377" y="7"/>
                    </a:cubicBezTo>
                    <a:cubicBezTo>
                      <a:pt x="373" y="7"/>
                      <a:pt x="367" y="10"/>
                      <a:pt x="363" y="14"/>
                    </a:cubicBezTo>
                    <a:cubicBezTo>
                      <a:pt x="373" y="10"/>
                      <a:pt x="384" y="10"/>
                      <a:pt x="391" y="10"/>
                    </a:cubicBezTo>
                    <a:cubicBezTo>
                      <a:pt x="377" y="21"/>
                      <a:pt x="360" y="31"/>
                      <a:pt x="343" y="42"/>
                    </a:cubicBezTo>
                    <a:cubicBezTo>
                      <a:pt x="305" y="66"/>
                      <a:pt x="263" y="93"/>
                      <a:pt x="225" y="121"/>
                    </a:cubicBezTo>
                    <a:cubicBezTo>
                      <a:pt x="212" y="131"/>
                      <a:pt x="201" y="142"/>
                      <a:pt x="191" y="152"/>
                    </a:cubicBezTo>
                    <a:cubicBezTo>
                      <a:pt x="145" y="193"/>
                      <a:pt x="73" y="242"/>
                      <a:pt x="49" y="305"/>
                    </a:cubicBezTo>
                    <a:cubicBezTo>
                      <a:pt x="0" y="418"/>
                      <a:pt x="142" y="460"/>
                      <a:pt x="149" y="563"/>
                    </a:cubicBezTo>
                    <a:cubicBezTo>
                      <a:pt x="153" y="570"/>
                      <a:pt x="159" y="577"/>
                      <a:pt x="163" y="577"/>
                    </a:cubicBezTo>
                    <a:cubicBezTo>
                      <a:pt x="170" y="577"/>
                      <a:pt x="177" y="570"/>
                      <a:pt x="177" y="563"/>
                    </a:cubicBezTo>
                    <a:cubicBezTo>
                      <a:pt x="180" y="536"/>
                      <a:pt x="177" y="515"/>
                      <a:pt x="163" y="491"/>
                    </a:cubicBezTo>
                    <a:cubicBezTo>
                      <a:pt x="139" y="432"/>
                      <a:pt x="87" y="408"/>
                      <a:pt x="118" y="339"/>
                    </a:cubicBezTo>
                    <a:cubicBezTo>
                      <a:pt x="170" y="222"/>
                      <a:pt x="339" y="163"/>
                      <a:pt x="419" y="59"/>
                    </a:cubicBezTo>
                    <a:cubicBezTo>
                      <a:pt x="440" y="35"/>
                      <a:pt x="422" y="0"/>
                      <a:pt x="394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9"/>
              <p:cNvSpPr/>
              <p:nvPr/>
            </p:nvSpPr>
            <p:spPr>
              <a:xfrm>
                <a:off x="4069738" y="1634524"/>
                <a:ext cx="13359" cy="58404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351" extrusionOk="0">
                    <a:moveTo>
                      <a:pt x="32" y="0"/>
                    </a:moveTo>
                    <a:cubicBezTo>
                      <a:pt x="29" y="0"/>
                      <a:pt x="21" y="4"/>
                      <a:pt x="21" y="10"/>
                    </a:cubicBezTo>
                    <a:cubicBezTo>
                      <a:pt x="1" y="252"/>
                      <a:pt x="56" y="515"/>
                      <a:pt x="66" y="757"/>
                    </a:cubicBezTo>
                    <a:cubicBezTo>
                      <a:pt x="77" y="954"/>
                      <a:pt x="63" y="1175"/>
                      <a:pt x="195" y="1330"/>
                    </a:cubicBezTo>
                    <a:cubicBezTo>
                      <a:pt x="208" y="1344"/>
                      <a:pt x="222" y="1351"/>
                      <a:pt x="239" y="1351"/>
                    </a:cubicBezTo>
                    <a:cubicBezTo>
                      <a:pt x="270" y="1351"/>
                      <a:pt x="305" y="1324"/>
                      <a:pt x="305" y="1285"/>
                    </a:cubicBezTo>
                    <a:cubicBezTo>
                      <a:pt x="308" y="1075"/>
                      <a:pt x="246" y="847"/>
                      <a:pt x="211" y="636"/>
                    </a:cubicBezTo>
                    <a:cubicBezTo>
                      <a:pt x="180" y="429"/>
                      <a:pt x="146" y="190"/>
                      <a:pt x="42" y="4"/>
                    </a:cubicBezTo>
                    <a:cubicBezTo>
                      <a:pt x="39" y="0"/>
                      <a:pt x="35" y="0"/>
                      <a:pt x="32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9"/>
              <p:cNvSpPr/>
              <p:nvPr/>
            </p:nvSpPr>
            <p:spPr>
              <a:xfrm>
                <a:off x="4138001" y="1673346"/>
                <a:ext cx="12754" cy="42279"/>
              </a:xfrm>
              <a:custGeom>
                <a:avLst/>
                <a:gdLst/>
                <a:ahLst/>
                <a:cxnLst/>
                <a:rect l="l" t="t" r="r" b="b"/>
                <a:pathLst>
                  <a:path w="295" h="978" extrusionOk="0">
                    <a:moveTo>
                      <a:pt x="62" y="0"/>
                    </a:moveTo>
                    <a:cubicBezTo>
                      <a:pt x="56" y="0"/>
                      <a:pt x="52" y="4"/>
                      <a:pt x="49" y="11"/>
                    </a:cubicBezTo>
                    <a:cubicBezTo>
                      <a:pt x="28" y="198"/>
                      <a:pt x="35" y="402"/>
                      <a:pt x="28" y="591"/>
                    </a:cubicBezTo>
                    <a:cubicBezTo>
                      <a:pt x="25" y="722"/>
                      <a:pt x="0" y="906"/>
                      <a:pt x="139" y="971"/>
                    </a:cubicBezTo>
                    <a:cubicBezTo>
                      <a:pt x="145" y="974"/>
                      <a:pt x="153" y="978"/>
                      <a:pt x="163" y="978"/>
                    </a:cubicBezTo>
                    <a:cubicBezTo>
                      <a:pt x="173" y="978"/>
                      <a:pt x="183" y="974"/>
                      <a:pt x="191" y="965"/>
                    </a:cubicBezTo>
                    <a:cubicBezTo>
                      <a:pt x="294" y="843"/>
                      <a:pt x="228" y="615"/>
                      <a:pt x="218" y="467"/>
                    </a:cubicBezTo>
                    <a:cubicBezTo>
                      <a:pt x="207" y="308"/>
                      <a:pt x="191" y="115"/>
                      <a:pt x="70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9"/>
              <p:cNvSpPr/>
              <p:nvPr/>
            </p:nvSpPr>
            <p:spPr>
              <a:xfrm>
                <a:off x="4172024" y="1689471"/>
                <a:ext cx="13186" cy="2364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547" extrusionOk="0">
                    <a:moveTo>
                      <a:pt x="160" y="0"/>
                    </a:moveTo>
                    <a:cubicBezTo>
                      <a:pt x="104" y="0"/>
                      <a:pt x="50" y="32"/>
                      <a:pt x="39" y="97"/>
                    </a:cubicBezTo>
                    <a:cubicBezTo>
                      <a:pt x="21" y="177"/>
                      <a:pt x="5" y="267"/>
                      <a:pt x="1" y="346"/>
                    </a:cubicBezTo>
                    <a:cubicBezTo>
                      <a:pt x="1" y="422"/>
                      <a:pt x="21" y="470"/>
                      <a:pt x="50" y="536"/>
                    </a:cubicBezTo>
                    <a:cubicBezTo>
                      <a:pt x="53" y="543"/>
                      <a:pt x="60" y="547"/>
                      <a:pt x="67" y="547"/>
                    </a:cubicBezTo>
                    <a:cubicBezTo>
                      <a:pt x="74" y="547"/>
                      <a:pt x="77" y="547"/>
                      <a:pt x="80" y="543"/>
                    </a:cubicBezTo>
                    <a:cubicBezTo>
                      <a:pt x="157" y="509"/>
                      <a:pt x="205" y="474"/>
                      <a:pt x="243" y="398"/>
                    </a:cubicBezTo>
                    <a:cubicBezTo>
                      <a:pt x="278" y="315"/>
                      <a:pt x="298" y="222"/>
                      <a:pt x="302" y="132"/>
                    </a:cubicBezTo>
                    <a:cubicBezTo>
                      <a:pt x="305" y="49"/>
                      <a:pt x="233" y="0"/>
                      <a:pt x="1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(EDA)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836" y="1119308"/>
            <a:ext cx="4816524" cy="368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297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(EDA)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008" y="1291378"/>
            <a:ext cx="5178795" cy="366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138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(EDA)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778" y="1099927"/>
            <a:ext cx="5235841" cy="3879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386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(EDA)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244" y="1091796"/>
            <a:ext cx="5248770" cy="389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41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(EDA)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137" y="1158172"/>
            <a:ext cx="5222049" cy="382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055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(EDA)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996" y="1321183"/>
            <a:ext cx="4746008" cy="360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1813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(EDA)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942" y="1026721"/>
            <a:ext cx="4749394" cy="392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5735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 and cleaning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62" y="2203533"/>
            <a:ext cx="8523276" cy="133245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20000" y="1241297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</a:rPr>
              <a:t>df_encode</a:t>
            </a:r>
            <a:r>
              <a:rPr lang="en-US" dirty="0">
                <a:latin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</a:rPr>
              <a:t>pd.get_dummies</a:t>
            </a:r>
            <a:r>
              <a:rPr lang="en-US" dirty="0">
                <a:latin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</a:rPr>
              <a:t>df,drop_first</a:t>
            </a:r>
            <a:r>
              <a:rPr lang="en-US" dirty="0"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  <a:p>
            <a:r>
              <a:rPr lang="en-US" dirty="0" err="1">
                <a:latin typeface="Courier New" panose="02070309020205020404" pitchFamily="49" charset="0"/>
              </a:rPr>
              <a:t>df_encode</a:t>
            </a:r>
            <a:r>
              <a:rPr lang="en-US" dirty="0">
                <a:latin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</a:rPr>
              <a:t>df_encode.astype</a:t>
            </a:r>
            <a:r>
              <a:rPr lang="en-US" dirty="0">
                <a:latin typeface="Courier New" panose="02070309020205020404" pitchFamily="49" charset="0"/>
              </a:rPr>
              <a:t>(</a:t>
            </a:r>
            <a:r>
              <a:rPr lang="en-US" dirty="0" err="1">
                <a:solidFill>
                  <a:srgbClr val="257693"/>
                </a:solidFill>
                <a:latin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87565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 and cleaning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720000" y="1582625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ourier New" panose="02070309020205020404" pitchFamily="49" charset="0"/>
              </a:rPr>
              <a:t>x= </a:t>
            </a:r>
            <a:r>
              <a:rPr lang="en-US" dirty="0" err="1">
                <a:latin typeface="Courier New" panose="02070309020205020404" pitchFamily="49" charset="0"/>
              </a:rPr>
              <a:t>df_encode.drop</a:t>
            </a:r>
            <a:r>
              <a:rPr lang="en-US" dirty="0">
                <a:latin typeface="Courier New" panose="020703090202050204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urier New" panose="02070309020205020404" pitchFamily="49" charset="0"/>
              </a:rPr>
              <a:t>HeartDisease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>
                <a:latin typeface="Courier New" panose="02070309020205020404" pitchFamily="49" charset="0"/>
              </a:rPr>
              <a:t>,axis=</a:t>
            </a:r>
            <a:r>
              <a:rPr lang="en-US" dirty="0">
                <a:solidFill>
                  <a:srgbClr val="116644"/>
                </a:solidFill>
                <a:latin typeface="Courier New" panose="02070309020205020404" pitchFamily="49" charset="0"/>
              </a:rPr>
              <a:t>1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  <a:p>
            <a:r>
              <a:rPr lang="en-US" dirty="0">
                <a:latin typeface="Courier New" panose="02070309020205020404" pitchFamily="49" charset="0"/>
              </a:rPr>
              <a:t>y= </a:t>
            </a:r>
            <a:r>
              <a:rPr lang="en-US" dirty="0" err="1">
                <a:latin typeface="Courier New" panose="02070309020205020404" pitchFamily="49" charset="0"/>
              </a:rPr>
              <a:t>df_encode</a:t>
            </a:r>
            <a:r>
              <a:rPr lang="en-US" dirty="0">
                <a:latin typeface="Courier New" panose="02070309020205020404" pitchFamily="49" charset="0"/>
              </a:rPr>
              <a:t>[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urier New" panose="02070309020205020404" pitchFamily="49" charset="0"/>
              </a:rPr>
              <a:t>HeartDisease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>
                <a:latin typeface="Courier New" panose="02070309020205020404" pitchFamily="49" charset="0"/>
              </a:rPr>
              <a:t>]</a:t>
            </a:r>
          </a:p>
        </p:txBody>
      </p:sp>
      <p:sp>
        <p:nvSpPr>
          <p:cNvPr id="4" name="Rectangle 3"/>
          <p:cNvSpPr/>
          <p:nvPr/>
        </p:nvSpPr>
        <p:spPr>
          <a:xfrm>
            <a:off x="670782" y="2489419"/>
            <a:ext cx="82729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</a:rPr>
              <a:t>x_train,x_test,y_train,y_test</a:t>
            </a:r>
            <a:r>
              <a:rPr lang="en-US" dirty="0">
                <a:latin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</a:rPr>
              <a:t>train_test_split</a:t>
            </a:r>
            <a:r>
              <a:rPr lang="en-US" dirty="0">
                <a:latin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</a:rPr>
              <a:t>x,y,test_size</a:t>
            </a:r>
            <a:r>
              <a:rPr lang="en-US" dirty="0">
                <a:latin typeface="Courier New" panose="02070309020205020404" pitchFamily="49" charset="0"/>
              </a:rPr>
              <a:t>=</a:t>
            </a:r>
            <a:r>
              <a:rPr lang="en-US" dirty="0">
                <a:solidFill>
                  <a:srgbClr val="116644"/>
                </a:solidFill>
                <a:latin typeface="Courier New" panose="02070309020205020404" pitchFamily="49" charset="0"/>
              </a:rPr>
              <a:t>0.2</a:t>
            </a:r>
            <a:r>
              <a:rPr lang="en-US" dirty="0">
                <a:latin typeface="Courier New" panose="02070309020205020404" pitchFamily="49" charset="0"/>
              </a:rPr>
              <a:t>,random_state=</a:t>
            </a:r>
            <a:r>
              <a:rPr lang="en-US" dirty="0">
                <a:solidFill>
                  <a:srgbClr val="116644"/>
                </a:solidFill>
                <a:latin typeface="Courier New" panose="02070309020205020404" pitchFamily="49" charset="0"/>
              </a:rPr>
              <a:t>42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1876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 and cleaning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720000" y="1580765"/>
            <a:ext cx="647088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</a:rPr>
              <a:t>scaler = </a:t>
            </a:r>
            <a:r>
              <a:rPr lang="en-US" dirty="0" err="1">
                <a:latin typeface="Courier New" panose="02070309020205020404" pitchFamily="49" charset="0"/>
              </a:rPr>
              <a:t>StandardScaler</a:t>
            </a:r>
            <a:r>
              <a:rPr lang="en-US" dirty="0">
                <a:latin typeface="Courier New" panose="02070309020205020404" pitchFamily="49" charset="0"/>
              </a:rPr>
              <a:t>()</a:t>
            </a:r>
          </a:p>
          <a:p>
            <a:r>
              <a:rPr lang="en-US" dirty="0" err="1">
                <a:latin typeface="Courier New" panose="02070309020205020404" pitchFamily="49" charset="0"/>
              </a:rPr>
              <a:t>x_train_scaled</a:t>
            </a:r>
            <a:r>
              <a:rPr lang="en-US" dirty="0">
                <a:latin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</a:rPr>
              <a:t>scaler.fit_transform</a:t>
            </a:r>
            <a:r>
              <a:rPr lang="en-US" dirty="0">
                <a:latin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</a:rPr>
              <a:t>x_train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  <a:p>
            <a:r>
              <a:rPr lang="en-US" dirty="0" err="1">
                <a:latin typeface="Courier New" panose="02070309020205020404" pitchFamily="49" charset="0"/>
              </a:rPr>
              <a:t>x_test_scaled</a:t>
            </a:r>
            <a:r>
              <a:rPr lang="en-US" dirty="0">
                <a:latin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</a:rPr>
              <a:t>scaler.transform</a:t>
            </a:r>
            <a:r>
              <a:rPr lang="en-US" dirty="0">
                <a:latin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</a:rPr>
              <a:t>x_test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13162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31"/>
          <p:cNvSpPr txBox="1">
            <a:spLocks noGrp="1"/>
          </p:cNvSpPr>
          <p:nvPr>
            <p:ph type="title"/>
          </p:nvPr>
        </p:nvSpPr>
        <p:spPr>
          <a:xfrm>
            <a:off x="3399700" y="445025"/>
            <a:ext cx="502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084" name="Google Shape;1084;p31"/>
          <p:cNvSpPr txBox="1">
            <a:spLocks noGrp="1"/>
          </p:cNvSpPr>
          <p:nvPr>
            <p:ph type="title" idx="2"/>
          </p:nvPr>
        </p:nvSpPr>
        <p:spPr>
          <a:xfrm>
            <a:off x="4010750" y="1388855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85" name="Google Shape;1085;p31"/>
          <p:cNvSpPr txBox="1">
            <a:spLocks noGrp="1"/>
          </p:cNvSpPr>
          <p:nvPr>
            <p:ph type="title" idx="3"/>
          </p:nvPr>
        </p:nvSpPr>
        <p:spPr>
          <a:xfrm>
            <a:off x="4010750" y="3046287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086" name="Google Shape;1086;p31"/>
          <p:cNvSpPr txBox="1">
            <a:spLocks noGrp="1"/>
          </p:cNvSpPr>
          <p:nvPr>
            <p:ph type="title" idx="4"/>
          </p:nvPr>
        </p:nvSpPr>
        <p:spPr>
          <a:xfrm>
            <a:off x="4010750" y="1941332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87" name="Google Shape;1087;p31"/>
          <p:cNvSpPr txBox="1">
            <a:spLocks noGrp="1"/>
          </p:cNvSpPr>
          <p:nvPr>
            <p:ph type="title" idx="5"/>
          </p:nvPr>
        </p:nvSpPr>
        <p:spPr>
          <a:xfrm>
            <a:off x="4010750" y="3598764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088" name="Google Shape;1088;p31"/>
          <p:cNvSpPr txBox="1">
            <a:spLocks noGrp="1"/>
          </p:cNvSpPr>
          <p:nvPr>
            <p:ph type="title" idx="6"/>
          </p:nvPr>
        </p:nvSpPr>
        <p:spPr>
          <a:xfrm>
            <a:off x="4010750" y="2493810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089" name="Google Shape;1089;p31"/>
          <p:cNvSpPr txBox="1">
            <a:spLocks noGrp="1"/>
          </p:cNvSpPr>
          <p:nvPr>
            <p:ph type="title" idx="7"/>
          </p:nvPr>
        </p:nvSpPr>
        <p:spPr>
          <a:xfrm>
            <a:off x="4010750" y="4151241"/>
            <a:ext cx="73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090" name="Google Shape;1090;p31"/>
          <p:cNvSpPr txBox="1">
            <a:spLocks noGrp="1"/>
          </p:cNvSpPr>
          <p:nvPr>
            <p:ph type="subTitle" idx="1"/>
          </p:nvPr>
        </p:nvSpPr>
        <p:spPr>
          <a:xfrm>
            <a:off x="4745450" y="1388875"/>
            <a:ext cx="3657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disease and its symptoms</a:t>
            </a:r>
            <a:endParaRPr dirty="0"/>
          </a:p>
        </p:txBody>
      </p:sp>
      <p:sp>
        <p:nvSpPr>
          <p:cNvPr id="1091" name="Google Shape;1091;p31"/>
          <p:cNvSpPr txBox="1">
            <a:spLocks noGrp="1"/>
          </p:cNvSpPr>
          <p:nvPr>
            <p:ph type="subTitle" idx="8"/>
          </p:nvPr>
        </p:nvSpPr>
        <p:spPr>
          <a:xfrm>
            <a:off x="4745450" y="1941358"/>
            <a:ext cx="3657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Importance of early prediction</a:t>
            </a:r>
            <a:endParaRPr dirty="0"/>
          </a:p>
        </p:txBody>
      </p:sp>
      <p:sp>
        <p:nvSpPr>
          <p:cNvPr id="1092" name="Google Shape;1092;p31"/>
          <p:cNvSpPr txBox="1">
            <a:spLocks noGrp="1"/>
          </p:cNvSpPr>
          <p:nvPr>
            <p:ph type="subTitle" idx="9"/>
          </p:nvPr>
        </p:nvSpPr>
        <p:spPr>
          <a:xfrm>
            <a:off x="4745450" y="2493841"/>
            <a:ext cx="3657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EDA</a:t>
            </a:r>
            <a:endParaRPr dirty="0"/>
          </a:p>
        </p:txBody>
      </p:sp>
      <p:sp>
        <p:nvSpPr>
          <p:cNvPr id="1093" name="Google Shape;1093;p31"/>
          <p:cNvSpPr txBox="1">
            <a:spLocks noGrp="1"/>
          </p:cNvSpPr>
          <p:nvPr>
            <p:ph type="subTitle" idx="13"/>
          </p:nvPr>
        </p:nvSpPr>
        <p:spPr>
          <a:xfrm>
            <a:off x="4745449" y="3046324"/>
            <a:ext cx="4024781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/>
              <a:t>Data preprocessing and cleaning</a:t>
            </a:r>
            <a:endParaRPr dirty="0"/>
          </a:p>
        </p:txBody>
      </p:sp>
      <p:sp>
        <p:nvSpPr>
          <p:cNvPr id="1094" name="Google Shape;1094;p31"/>
          <p:cNvSpPr txBox="1">
            <a:spLocks noGrp="1"/>
          </p:cNvSpPr>
          <p:nvPr>
            <p:ph type="subTitle" idx="14"/>
          </p:nvPr>
        </p:nvSpPr>
        <p:spPr>
          <a:xfrm>
            <a:off x="4745450" y="3598807"/>
            <a:ext cx="3657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 and Accuracy Test</a:t>
            </a:r>
            <a:endParaRPr dirty="0"/>
          </a:p>
        </p:txBody>
      </p:sp>
      <p:sp>
        <p:nvSpPr>
          <p:cNvPr id="1095" name="Google Shape;1095;p31"/>
          <p:cNvSpPr txBox="1">
            <a:spLocks noGrp="1"/>
          </p:cNvSpPr>
          <p:nvPr>
            <p:ph type="subTitle" idx="15"/>
          </p:nvPr>
        </p:nvSpPr>
        <p:spPr>
          <a:xfrm>
            <a:off x="4745450" y="4151291"/>
            <a:ext cx="36576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Result</a:t>
            </a:r>
            <a:endParaRPr dirty="0"/>
          </a:p>
        </p:txBody>
      </p:sp>
      <p:grpSp>
        <p:nvGrpSpPr>
          <p:cNvPr id="1096" name="Google Shape;1096;p31"/>
          <p:cNvGrpSpPr/>
          <p:nvPr/>
        </p:nvGrpSpPr>
        <p:grpSpPr>
          <a:xfrm>
            <a:off x="13200" y="-11550"/>
            <a:ext cx="3072900" cy="5166600"/>
            <a:chOff x="6071100" y="-11550"/>
            <a:chExt cx="3072900" cy="5166600"/>
          </a:xfrm>
        </p:grpSpPr>
        <p:sp>
          <p:nvSpPr>
            <p:cNvPr id="1097" name="Google Shape;1097;p31"/>
            <p:cNvSpPr/>
            <p:nvPr/>
          </p:nvSpPr>
          <p:spPr>
            <a:xfrm>
              <a:off x="6071100" y="75"/>
              <a:ext cx="3072900" cy="5143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grpSp>
          <p:nvGrpSpPr>
            <p:cNvPr id="1098" name="Google Shape;1098;p31"/>
            <p:cNvGrpSpPr/>
            <p:nvPr/>
          </p:nvGrpSpPr>
          <p:grpSpPr>
            <a:xfrm>
              <a:off x="6151050" y="-11550"/>
              <a:ext cx="2932533" cy="5166600"/>
              <a:chOff x="5981350" y="-11550"/>
              <a:chExt cx="2932533" cy="5166600"/>
            </a:xfrm>
          </p:grpSpPr>
          <p:cxnSp>
            <p:nvCxnSpPr>
              <p:cNvPr id="1099" name="Google Shape;1099;p31"/>
              <p:cNvCxnSpPr/>
              <p:nvPr/>
            </p:nvCxnSpPr>
            <p:spPr>
              <a:xfrm>
                <a:off x="7061717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0" name="Google Shape;1100;p31"/>
              <p:cNvCxnSpPr/>
              <p:nvPr/>
            </p:nvCxnSpPr>
            <p:spPr>
              <a:xfrm>
                <a:off x="7216055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1" name="Google Shape;1101;p31"/>
              <p:cNvCxnSpPr/>
              <p:nvPr/>
            </p:nvCxnSpPr>
            <p:spPr>
              <a:xfrm>
                <a:off x="7370393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2" name="Google Shape;1102;p31"/>
              <p:cNvCxnSpPr/>
              <p:nvPr/>
            </p:nvCxnSpPr>
            <p:spPr>
              <a:xfrm>
                <a:off x="7524732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3" name="Google Shape;1103;p31"/>
              <p:cNvCxnSpPr/>
              <p:nvPr/>
            </p:nvCxnSpPr>
            <p:spPr>
              <a:xfrm>
                <a:off x="7679070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4" name="Google Shape;1104;p31"/>
              <p:cNvCxnSpPr/>
              <p:nvPr/>
            </p:nvCxnSpPr>
            <p:spPr>
              <a:xfrm>
                <a:off x="7833408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5" name="Google Shape;1105;p31"/>
              <p:cNvCxnSpPr/>
              <p:nvPr/>
            </p:nvCxnSpPr>
            <p:spPr>
              <a:xfrm>
                <a:off x="7987746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6" name="Google Shape;1106;p31"/>
              <p:cNvCxnSpPr/>
              <p:nvPr/>
            </p:nvCxnSpPr>
            <p:spPr>
              <a:xfrm>
                <a:off x="8142084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7" name="Google Shape;1107;p31"/>
              <p:cNvCxnSpPr/>
              <p:nvPr/>
            </p:nvCxnSpPr>
            <p:spPr>
              <a:xfrm>
                <a:off x="8296422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8" name="Google Shape;1108;p31"/>
              <p:cNvCxnSpPr/>
              <p:nvPr/>
            </p:nvCxnSpPr>
            <p:spPr>
              <a:xfrm>
                <a:off x="8450761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9" name="Google Shape;1109;p31"/>
              <p:cNvCxnSpPr/>
              <p:nvPr/>
            </p:nvCxnSpPr>
            <p:spPr>
              <a:xfrm>
                <a:off x="8605099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0" name="Google Shape;1110;p31"/>
              <p:cNvCxnSpPr/>
              <p:nvPr/>
            </p:nvCxnSpPr>
            <p:spPr>
              <a:xfrm>
                <a:off x="8759437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11" name="Google Shape;1111;p31"/>
              <p:cNvCxnSpPr/>
              <p:nvPr/>
            </p:nvCxnSpPr>
            <p:spPr>
              <a:xfrm>
                <a:off x="8913775" y="-11550"/>
                <a:ext cx="0" cy="5166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112" name="Google Shape;1112;p31"/>
              <p:cNvGrpSpPr/>
              <p:nvPr/>
            </p:nvGrpSpPr>
            <p:grpSpPr>
              <a:xfrm>
                <a:off x="5981350" y="-11550"/>
                <a:ext cx="2932533" cy="5166600"/>
                <a:chOff x="5981350" y="-11550"/>
                <a:chExt cx="2932533" cy="5166600"/>
              </a:xfrm>
            </p:grpSpPr>
            <p:cxnSp>
              <p:nvCxnSpPr>
                <p:cNvPr id="1113" name="Google Shape;1113;p31"/>
                <p:cNvCxnSpPr/>
                <p:nvPr/>
              </p:nvCxnSpPr>
              <p:spPr>
                <a:xfrm>
                  <a:off x="5981350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14" name="Google Shape;1114;p31"/>
                <p:cNvCxnSpPr/>
                <p:nvPr/>
              </p:nvCxnSpPr>
              <p:spPr>
                <a:xfrm>
                  <a:off x="6135688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15" name="Google Shape;1115;p31"/>
                <p:cNvCxnSpPr/>
                <p:nvPr/>
              </p:nvCxnSpPr>
              <p:spPr>
                <a:xfrm>
                  <a:off x="6290026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16" name="Google Shape;1116;p31"/>
                <p:cNvCxnSpPr/>
                <p:nvPr/>
              </p:nvCxnSpPr>
              <p:spPr>
                <a:xfrm>
                  <a:off x="6444364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17" name="Google Shape;1117;p31"/>
                <p:cNvCxnSpPr/>
                <p:nvPr/>
              </p:nvCxnSpPr>
              <p:spPr>
                <a:xfrm>
                  <a:off x="6598703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18" name="Google Shape;1118;p31"/>
                <p:cNvCxnSpPr/>
                <p:nvPr/>
              </p:nvCxnSpPr>
              <p:spPr>
                <a:xfrm>
                  <a:off x="6753041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19" name="Google Shape;1119;p31"/>
                <p:cNvCxnSpPr/>
                <p:nvPr/>
              </p:nvCxnSpPr>
              <p:spPr>
                <a:xfrm>
                  <a:off x="6907379" y="-11550"/>
                  <a:ext cx="0" cy="51666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grpSp>
              <p:nvGrpSpPr>
                <p:cNvPr id="1120" name="Google Shape;1120;p31"/>
                <p:cNvGrpSpPr/>
                <p:nvPr/>
              </p:nvGrpSpPr>
              <p:grpSpPr>
                <a:xfrm>
                  <a:off x="5981355" y="69825"/>
                  <a:ext cx="2932528" cy="4994525"/>
                  <a:chOff x="5925500" y="69825"/>
                  <a:chExt cx="2979000" cy="4994525"/>
                </a:xfrm>
              </p:grpSpPr>
              <p:cxnSp>
                <p:nvCxnSpPr>
                  <p:cNvPr id="1121" name="Google Shape;1121;p31"/>
                  <p:cNvCxnSpPr/>
                  <p:nvPr/>
                </p:nvCxnSpPr>
                <p:spPr>
                  <a:xfrm>
                    <a:off x="5925500" y="698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22" name="Google Shape;1122;p31"/>
                  <p:cNvCxnSpPr/>
                  <p:nvPr/>
                </p:nvCxnSpPr>
                <p:spPr>
                  <a:xfrm>
                    <a:off x="5925500" y="2420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23" name="Google Shape;1123;p31"/>
                  <p:cNvCxnSpPr/>
                  <p:nvPr/>
                </p:nvCxnSpPr>
                <p:spPr>
                  <a:xfrm>
                    <a:off x="5925500" y="4142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24" name="Google Shape;1124;p31"/>
                  <p:cNvCxnSpPr/>
                  <p:nvPr/>
                </p:nvCxnSpPr>
                <p:spPr>
                  <a:xfrm>
                    <a:off x="5925500" y="5865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25" name="Google Shape;1125;p31"/>
                  <p:cNvCxnSpPr/>
                  <p:nvPr/>
                </p:nvCxnSpPr>
                <p:spPr>
                  <a:xfrm>
                    <a:off x="5925500" y="7587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26" name="Google Shape;1126;p31"/>
                  <p:cNvCxnSpPr/>
                  <p:nvPr/>
                </p:nvCxnSpPr>
                <p:spPr>
                  <a:xfrm>
                    <a:off x="5925500" y="9309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27" name="Google Shape;1127;p31"/>
                  <p:cNvCxnSpPr/>
                  <p:nvPr/>
                </p:nvCxnSpPr>
                <p:spPr>
                  <a:xfrm>
                    <a:off x="5925500" y="11031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28" name="Google Shape;1128;p31"/>
                  <p:cNvCxnSpPr/>
                  <p:nvPr/>
                </p:nvCxnSpPr>
                <p:spPr>
                  <a:xfrm>
                    <a:off x="5925500" y="12754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29" name="Google Shape;1129;p31"/>
                  <p:cNvCxnSpPr/>
                  <p:nvPr/>
                </p:nvCxnSpPr>
                <p:spPr>
                  <a:xfrm>
                    <a:off x="5925500" y="14476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30" name="Google Shape;1130;p31"/>
                  <p:cNvCxnSpPr/>
                  <p:nvPr/>
                </p:nvCxnSpPr>
                <p:spPr>
                  <a:xfrm>
                    <a:off x="5925500" y="16198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31" name="Google Shape;1131;p31"/>
                  <p:cNvCxnSpPr/>
                  <p:nvPr/>
                </p:nvCxnSpPr>
                <p:spPr>
                  <a:xfrm>
                    <a:off x="5925500" y="17920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32" name="Google Shape;1132;p31"/>
                  <p:cNvCxnSpPr/>
                  <p:nvPr/>
                </p:nvCxnSpPr>
                <p:spPr>
                  <a:xfrm>
                    <a:off x="5925500" y="19643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33" name="Google Shape;1133;p31"/>
                  <p:cNvCxnSpPr/>
                  <p:nvPr/>
                </p:nvCxnSpPr>
                <p:spPr>
                  <a:xfrm>
                    <a:off x="5925500" y="21365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34" name="Google Shape;1134;p31"/>
                  <p:cNvCxnSpPr/>
                  <p:nvPr/>
                </p:nvCxnSpPr>
                <p:spPr>
                  <a:xfrm>
                    <a:off x="5925500" y="23087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35" name="Google Shape;1135;p31"/>
                  <p:cNvCxnSpPr/>
                  <p:nvPr/>
                </p:nvCxnSpPr>
                <p:spPr>
                  <a:xfrm>
                    <a:off x="5925500" y="24809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36" name="Google Shape;1136;p31"/>
                  <p:cNvCxnSpPr/>
                  <p:nvPr/>
                </p:nvCxnSpPr>
                <p:spPr>
                  <a:xfrm>
                    <a:off x="5925500" y="26532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37" name="Google Shape;1137;p31"/>
                  <p:cNvCxnSpPr/>
                  <p:nvPr/>
                </p:nvCxnSpPr>
                <p:spPr>
                  <a:xfrm>
                    <a:off x="5925500" y="28254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38" name="Google Shape;1138;p31"/>
                  <p:cNvCxnSpPr/>
                  <p:nvPr/>
                </p:nvCxnSpPr>
                <p:spPr>
                  <a:xfrm>
                    <a:off x="5925500" y="29976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39" name="Google Shape;1139;p31"/>
                  <p:cNvCxnSpPr/>
                  <p:nvPr/>
                </p:nvCxnSpPr>
                <p:spPr>
                  <a:xfrm>
                    <a:off x="5925500" y="31698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0" name="Google Shape;1140;p31"/>
                  <p:cNvCxnSpPr/>
                  <p:nvPr/>
                </p:nvCxnSpPr>
                <p:spPr>
                  <a:xfrm>
                    <a:off x="5925500" y="33421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1" name="Google Shape;1141;p31"/>
                  <p:cNvCxnSpPr/>
                  <p:nvPr/>
                </p:nvCxnSpPr>
                <p:spPr>
                  <a:xfrm>
                    <a:off x="5925500" y="35143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2" name="Google Shape;1142;p31"/>
                  <p:cNvCxnSpPr/>
                  <p:nvPr/>
                </p:nvCxnSpPr>
                <p:spPr>
                  <a:xfrm>
                    <a:off x="5925500" y="36865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3" name="Google Shape;1143;p31"/>
                  <p:cNvCxnSpPr/>
                  <p:nvPr/>
                </p:nvCxnSpPr>
                <p:spPr>
                  <a:xfrm>
                    <a:off x="5925500" y="38587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4" name="Google Shape;1144;p31"/>
                  <p:cNvCxnSpPr/>
                  <p:nvPr/>
                </p:nvCxnSpPr>
                <p:spPr>
                  <a:xfrm>
                    <a:off x="5925500" y="40310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5" name="Google Shape;1145;p31"/>
                  <p:cNvCxnSpPr/>
                  <p:nvPr/>
                </p:nvCxnSpPr>
                <p:spPr>
                  <a:xfrm>
                    <a:off x="5925500" y="42032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6" name="Google Shape;1146;p31"/>
                  <p:cNvCxnSpPr/>
                  <p:nvPr/>
                </p:nvCxnSpPr>
                <p:spPr>
                  <a:xfrm>
                    <a:off x="5925500" y="43754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7" name="Google Shape;1147;p31"/>
                  <p:cNvCxnSpPr/>
                  <p:nvPr/>
                </p:nvCxnSpPr>
                <p:spPr>
                  <a:xfrm>
                    <a:off x="5925500" y="454767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8" name="Google Shape;1148;p31"/>
                  <p:cNvCxnSpPr/>
                  <p:nvPr/>
                </p:nvCxnSpPr>
                <p:spPr>
                  <a:xfrm>
                    <a:off x="5925500" y="471990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49" name="Google Shape;1149;p31"/>
                  <p:cNvCxnSpPr/>
                  <p:nvPr/>
                </p:nvCxnSpPr>
                <p:spPr>
                  <a:xfrm>
                    <a:off x="5925500" y="4892125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150" name="Google Shape;1150;p31"/>
                  <p:cNvCxnSpPr/>
                  <p:nvPr/>
                </p:nvCxnSpPr>
                <p:spPr>
                  <a:xfrm>
                    <a:off x="5925500" y="5064350"/>
                    <a:ext cx="29790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</p:grpSp>
      </p:grpSp>
      <p:grpSp>
        <p:nvGrpSpPr>
          <p:cNvPr id="1151" name="Google Shape;1151;p31"/>
          <p:cNvGrpSpPr/>
          <p:nvPr/>
        </p:nvGrpSpPr>
        <p:grpSpPr>
          <a:xfrm flipH="1">
            <a:off x="-76200" y="902600"/>
            <a:ext cx="3086100" cy="3338300"/>
            <a:chOff x="6134100" y="902600"/>
            <a:chExt cx="3086100" cy="3338300"/>
          </a:xfrm>
        </p:grpSpPr>
        <p:sp>
          <p:nvSpPr>
            <p:cNvPr id="1152" name="Google Shape;1152;p31"/>
            <p:cNvSpPr/>
            <p:nvPr/>
          </p:nvSpPr>
          <p:spPr>
            <a:xfrm>
              <a:off x="6134100" y="3777350"/>
              <a:ext cx="3086100" cy="463550"/>
            </a:xfrm>
            <a:custGeom>
              <a:avLst/>
              <a:gdLst/>
              <a:ahLst/>
              <a:cxnLst/>
              <a:rect l="l" t="t" r="r" b="b"/>
              <a:pathLst>
                <a:path w="123444" h="18542" extrusionOk="0">
                  <a:moveTo>
                    <a:pt x="0" y="16256"/>
                  </a:moveTo>
                  <a:lnTo>
                    <a:pt x="4064" y="16002"/>
                  </a:lnTo>
                  <a:lnTo>
                    <a:pt x="6604" y="17018"/>
                  </a:lnTo>
                  <a:lnTo>
                    <a:pt x="10668" y="15240"/>
                  </a:lnTo>
                  <a:lnTo>
                    <a:pt x="14986" y="16764"/>
                  </a:lnTo>
                  <a:lnTo>
                    <a:pt x="15748" y="0"/>
                  </a:lnTo>
                  <a:lnTo>
                    <a:pt x="16764" y="18034"/>
                  </a:lnTo>
                  <a:lnTo>
                    <a:pt x="18796" y="14478"/>
                  </a:lnTo>
                  <a:lnTo>
                    <a:pt x="24638" y="16256"/>
                  </a:lnTo>
                  <a:lnTo>
                    <a:pt x="32258" y="15748"/>
                  </a:lnTo>
                  <a:lnTo>
                    <a:pt x="34798" y="17018"/>
                  </a:lnTo>
                  <a:lnTo>
                    <a:pt x="36068" y="2032"/>
                  </a:lnTo>
                  <a:lnTo>
                    <a:pt x="37338" y="18542"/>
                  </a:lnTo>
                  <a:lnTo>
                    <a:pt x="39116" y="14478"/>
                  </a:lnTo>
                  <a:lnTo>
                    <a:pt x="43434" y="16256"/>
                  </a:lnTo>
                  <a:lnTo>
                    <a:pt x="50038" y="15240"/>
                  </a:lnTo>
                  <a:lnTo>
                    <a:pt x="56134" y="16002"/>
                  </a:lnTo>
                  <a:lnTo>
                    <a:pt x="57404" y="3556"/>
                  </a:lnTo>
                  <a:lnTo>
                    <a:pt x="59182" y="17780"/>
                  </a:lnTo>
                  <a:lnTo>
                    <a:pt x="63246" y="13716"/>
                  </a:lnTo>
                  <a:lnTo>
                    <a:pt x="69342" y="15748"/>
                  </a:lnTo>
                  <a:lnTo>
                    <a:pt x="75692" y="14478"/>
                  </a:lnTo>
                  <a:lnTo>
                    <a:pt x="83820" y="16002"/>
                  </a:lnTo>
                  <a:lnTo>
                    <a:pt x="123444" y="1574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53" name="Google Shape;1153;p31"/>
            <p:cNvSpPr/>
            <p:nvPr/>
          </p:nvSpPr>
          <p:spPr>
            <a:xfrm flipH="1">
              <a:off x="6134100" y="3202400"/>
              <a:ext cx="3086100" cy="463550"/>
            </a:xfrm>
            <a:custGeom>
              <a:avLst/>
              <a:gdLst/>
              <a:ahLst/>
              <a:cxnLst/>
              <a:rect l="l" t="t" r="r" b="b"/>
              <a:pathLst>
                <a:path w="123444" h="18542" extrusionOk="0">
                  <a:moveTo>
                    <a:pt x="0" y="16256"/>
                  </a:moveTo>
                  <a:lnTo>
                    <a:pt x="4064" y="16002"/>
                  </a:lnTo>
                  <a:lnTo>
                    <a:pt x="6604" y="17018"/>
                  </a:lnTo>
                  <a:lnTo>
                    <a:pt x="10668" y="15240"/>
                  </a:lnTo>
                  <a:lnTo>
                    <a:pt x="14986" y="16764"/>
                  </a:lnTo>
                  <a:lnTo>
                    <a:pt x="15748" y="0"/>
                  </a:lnTo>
                  <a:lnTo>
                    <a:pt x="16764" y="18034"/>
                  </a:lnTo>
                  <a:lnTo>
                    <a:pt x="18796" y="14478"/>
                  </a:lnTo>
                  <a:lnTo>
                    <a:pt x="24638" y="16256"/>
                  </a:lnTo>
                  <a:lnTo>
                    <a:pt x="32258" y="15748"/>
                  </a:lnTo>
                  <a:lnTo>
                    <a:pt x="34798" y="17018"/>
                  </a:lnTo>
                  <a:lnTo>
                    <a:pt x="36068" y="2032"/>
                  </a:lnTo>
                  <a:lnTo>
                    <a:pt x="37338" y="18542"/>
                  </a:lnTo>
                  <a:lnTo>
                    <a:pt x="39116" y="14478"/>
                  </a:lnTo>
                  <a:lnTo>
                    <a:pt x="43434" y="16256"/>
                  </a:lnTo>
                  <a:lnTo>
                    <a:pt x="50038" y="15240"/>
                  </a:lnTo>
                  <a:lnTo>
                    <a:pt x="56134" y="16002"/>
                  </a:lnTo>
                  <a:lnTo>
                    <a:pt x="57404" y="3556"/>
                  </a:lnTo>
                  <a:lnTo>
                    <a:pt x="59182" y="17780"/>
                  </a:lnTo>
                  <a:lnTo>
                    <a:pt x="63246" y="13716"/>
                  </a:lnTo>
                  <a:lnTo>
                    <a:pt x="69342" y="15748"/>
                  </a:lnTo>
                  <a:lnTo>
                    <a:pt x="75692" y="14478"/>
                  </a:lnTo>
                  <a:lnTo>
                    <a:pt x="83820" y="16002"/>
                  </a:lnTo>
                  <a:lnTo>
                    <a:pt x="123444" y="1574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54" name="Google Shape;1154;p31"/>
            <p:cNvSpPr/>
            <p:nvPr/>
          </p:nvSpPr>
          <p:spPr>
            <a:xfrm>
              <a:off x="6134100" y="2627450"/>
              <a:ext cx="3086100" cy="463550"/>
            </a:xfrm>
            <a:custGeom>
              <a:avLst/>
              <a:gdLst/>
              <a:ahLst/>
              <a:cxnLst/>
              <a:rect l="l" t="t" r="r" b="b"/>
              <a:pathLst>
                <a:path w="123444" h="18542" extrusionOk="0">
                  <a:moveTo>
                    <a:pt x="0" y="16256"/>
                  </a:moveTo>
                  <a:lnTo>
                    <a:pt x="4064" y="16002"/>
                  </a:lnTo>
                  <a:lnTo>
                    <a:pt x="6604" y="17018"/>
                  </a:lnTo>
                  <a:lnTo>
                    <a:pt x="10668" y="15240"/>
                  </a:lnTo>
                  <a:lnTo>
                    <a:pt x="14986" y="16764"/>
                  </a:lnTo>
                  <a:lnTo>
                    <a:pt x="15748" y="0"/>
                  </a:lnTo>
                  <a:lnTo>
                    <a:pt x="16764" y="18034"/>
                  </a:lnTo>
                  <a:lnTo>
                    <a:pt x="18796" y="14478"/>
                  </a:lnTo>
                  <a:lnTo>
                    <a:pt x="24638" y="16256"/>
                  </a:lnTo>
                  <a:lnTo>
                    <a:pt x="32258" y="15748"/>
                  </a:lnTo>
                  <a:lnTo>
                    <a:pt x="34798" y="17018"/>
                  </a:lnTo>
                  <a:lnTo>
                    <a:pt x="36068" y="2032"/>
                  </a:lnTo>
                  <a:lnTo>
                    <a:pt x="37338" y="18542"/>
                  </a:lnTo>
                  <a:lnTo>
                    <a:pt x="39116" y="14478"/>
                  </a:lnTo>
                  <a:lnTo>
                    <a:pt x="43434" y="16256"/>
                  </a:lnTo>
                  <a:lnTo>
                    <a:pt x="50038" y="15240"/>
                  </a:lnTo>
                  <a:lnTo>
                    <a:pt x="56134" y="16002"/>
                  </a:lnTo>
                  <a:lnTo>
                    <a:pt x="57404" y="3556"/>
                  </a:lnTo>
                  <a:lnTo>
                    <a:pt x="59182" y="17780"/>
                  </a:lnTo>
                  <a:lnTo>
                    <a:pt x="63246" y="13716"/>
                  </a:lnTo>
                  <a:lnTo>
                    <a:pt x="69342" y="15748"/>
                  </a:lnTo>
                  <a:lnTo>
                    <a:pt x="75692" y="14478"/>
                  </a:lnTo>
                  <a:lnTo>
                    <a:pt x="83820" y="16002"/>
                  </a:lnTo>
                  <a:lnTo>
                    <a:pt x="123444" y="1574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55" name="Google Shape;1155;p31"/>
            <p:cNvSpPr/>
            <p:nvPr/>
          </p:nvSpPr>
          <p:spPr>
            <a:xfrm flipH="1">
              <a:off x="6134100" y="2052500"/>
              <a:ext cx="3086100" cy="463550"/>
            </a:xfrm>
            <a:custGeom>
              <a:avLst/>
              <a:gdLst/>
              <a:ahLst/>
              <a:cxnLst/>
              <a:rect l="l" t="t" r="r" b="b"/>
              <a:pathLst>
                <a:path w="123444" h="18542" extrusionOk="0">
                  <a:moveTo>
                    <a:pt x="0" y="16256"/>
                  </a:moveTo>
                  <a:lnTo>
                    <a:pt x="4064" y="16002"/>
                  </a:lnTo>
                  <a:lnTo>
                    <a:pt x="6604" y="17018"/>
                  </a:lnTo>
                  <a:lnTo>
                    <a:pt x="10668" y="15240"/>
                  </a:lnTo>
                  <a:lnTo>
                    <a:pt x="14986" y="16764"/>
                  </a:lnTo>
                  <a:lnTo>
                    <a:pt x="15748" y="0"/>
                  </a:lnTo>
                  <a:lnTo>
                    <a:pt x="16764" y="18034"/>
                  </a:lnTo>
                  <a:lnTo>
                    <a:pt x="18796" y="14478"/>
                  </a:lnTo>
                  <a:lnTo>
                    <a:pt x="24638" y="16256"/>
                  </a:lnTo>
                  <a:lnTo>
                    <a:pt x="32258" y="15748"/>
                  </a:lnTo>
                  <a:lnTo>
                    <a:pt x="34798" y="17018"/>
                  </a:lnTo>
                  <a:lnTo>
                    <a:pt x="36068" y="2032"/>
                  </a:lnTo>
                  <a:lnTo>
                    <a:pt x="37338" y="18542"/>
                  </a:lnTo>
                  <a:lnTo>
                    <a:pt x="39116" y="14478"/>
                  </a:lnTo>
                  <a:lnTo>
                    <a:pt x="43434" y="16256"/>
                  </a:lnTo>
                  <a:lnTo>
                    <a:pt x="50038" y="15240"/>
                  </a:lnTo>
                  <a:lnTo>
                    <a:pt x="56134" y="16002"/>
                  </a:lnTo>
                  <a:lnTo>
                    <a:pt x="57404" y="3556"/>
                  </a:lnTo>
                  <a:lnTo>
                    <a:pt x="59182" y="17780"/>
                  </a:lnTo>
                  <a:lnTo>
                    <a:pt x="63246" y="13716"/>
                  </a:lnTo>
                  <a:lnTo>
                    <a:pt x="69342" y="15748"/>
                  </a:lnTo>
                  <a:lnTo>
                    <a:pt x="75692" y="14478"/>
                  </a:lnTo>
                  <a:lnTo>
                    <a:pt x="83820" y="16002"/>
                  </a:lnTo>
                  <a:lnTo>
                    <a:pt x="123444" y="1574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56" name="Google Shape;1156;p31"/>
            <p:cNvSpPr/>
            <p:nvPr/>
          </p:nvSpPr>
          <p:spPr>
            <a:xfrm>
              <a:off x="6134100" y="1477550"/>
              <a:ext cx="3086100" cy="463550"/>
            </a:xfrm>
            <a:custGeom>
              <a:avLst/>
              <a:gdLst/>
              <a:ahLst/>
              <a:cxnLst/>
              <a:rect l="l" t="t" r="r" b="b"/>
              <a:pathLst>
                <a:path w="123444" h="18542" extrusionOk="0">
                  <a:moveTo>
                    <a:pt x="0" y="16256"/>
                  </a:moveTo>
                  <a:lnTo>
                    <a:pt x="4064" y="16002"/>
                  </a:lnTo>
                  <a:lnTo>
                    <a:pt x="6604" y="17018"/>
                  </a:lnTo>
                  <a:lnTo>
                    <a:pt x="10668" y="15240"/>
                  </a:lnTo>
                  <a:lnTo>
                    <a:pt x="14986" y="16764"/>
                  </a:lnTo>
                  <a:lnTo>
                    <a:pt x="15748" y="0"/>
                  </a:lnTo>
                  <a:lnTo>
                    <a:pt x="16764" y="18034"/>
                  </a:lnTo>
                  <a:lnTo>
                    <a:pt x="18796" y="14478"/>
                  </a:lnTo>
                  <a:lnTo>
                    <a:pt x="24638" y="16256"/>
                  </a:lnTo>
                  <a:lnTo>
                    <a:pt x="32258" y="15748"/>
                  </a:lnTo>
                  <a:lnTo>
                    <a:pt x="34798" y="17018"/>
                  </a:lnTo>
                  <a:lnTo>
                    <a:pt x="36068" y="2032"/>
                  </a:lnTo>
                  <a:lnTo>
                    <a:pt x="37338" y="18542"/>
                  </a:lnTo>
                  <a:lnTo>
                    <a:pt x="39116" y="14478"/>
                  </a:lnTo>
                  <a:lnTo>
                    <a:pt x="43434" y="16256"/>
                  </a:lnTo>
                  <a:lnTo>
                    <a:pt x="50038" y="15240"/>
                  </a:lnTo>
                  <a:lnTo>
                    <a:pt x="56134" y="16002"/>
                  </a:lnTo>
                  <a:lnTo>
                    <a:pt x="57404" y="3556"/>
                  </a:lnTo>
                  <a:lnTo>
                    <a:pt x="59182" y="17780"/>
                  </a:lnTo>
                  <a:lnTo>
                    <a:pt x="63246" y="13716"/>
                  </a:lnTo>
                  <a:lnTo>
                    <a:pt x="69342" y="15748"/>
                  </a:lnTo>
                  <a:lnTo>
                    <a:pt x="75692" y="14478"/>
                  </a:lnTo>
                  <a:lnTo>
                    <a:pt x="83820" y="16002"/>
                  </a:lnTo>
                  <a:lnTo>
                    <a:pt x="123444" y="1574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57" name="Google Shape;1157;p31"/>
            <p:cNvSpPr/>
            <p:nvPr/>
          </p:nvSpPr>
          <p:spPr>
            <a:xfrm flipH="1">
              <a:off x="6134100" y="902600"/>
              <a:ext cx="3086100" cy="463550"/>
            </a:xfrm>
            <a:custGeom>
              <a:avLst/>
              <a:gdLst/>
              <a:ahLst/>
              <a:cxnLst/>
              <a:rect l="l" t="t" r="r" b="b"/>
              <a:pathLst>
                <a:path w="123444" h="18542" extrusionOk="0">
                  <a:moveTo>
                    <a:pt x="0" y="16256"/>
                  </a:moveTo>
                  <a:lnTo>
                    <a:pt x="4064" y="16002"/>
                  </a:lnTo>
                  <a:lnTo>
                    <a:pt x="6604" y="17018"/>
                  </a:lnTo>
                  <a:lnTo>
                    <a:pt x="10668" y="15240"/>
                  </a:lnTo>
                  <a:lnTo>
                    <a:pt x="14986" y="16764"/>
                  </a:lnTo>
                  <a:lnTo>
                    <a:pt x="15748" y="0"/>
                  </a:lnTo>
                  <a:lnTo>
                    <a:pt x="16764" y="18034"/>
                  </a:lnTo>
                  <a:lnTo>
                    <a:pt x="18796" y="14478"/>
                  </a:lnTo>
                  <a:lnTo>
                    <a:pt x="24638" y="16256"/>
                  </a:lnTo>
                  <a:lnTo>
                    <a:pt x="32258" y="15748"/>
                  </a:lnTo>
                  <a:lnTo>
                    <a:pt x="34798" y="17018"/>
                  </a:lnTo>
                  <a:lnTo>
                    <a:pt x="36068" y="2032"/>
                  </a:lnTo>
                  <a:lnTo>
                    <a:pt x="37338" y="18542"/>
                  </a:lnTo>
                  <a:lnTo>
                    <a:pt x="39116" y="14478"/>
                  </a:lnTo>
                  <a:lnTo>
                    <a:pt x="43434" y="16256"/>
                  </a:lnTo>
                  <a:lnTo>
                    <a:pt x="50038" y="15240"/>
                  </a:lnTo>
                  <a:lnTo>
                    <a:pt x="56134" y="16002"/>
                  </a:lnTo>
                  <a:lnTo>
                    <a:pt x="57404" y="3556"/>
                  </a:lnTo>
                  <a:lnTo>
                    <a:pt x="59182" y="17780"/>
                  </a:lnTo>
                  <a:lnTo>
                    <a:pt x="63246" y="13716"/>
                  </a:lnTo>
                  <a:lnTo>
                    <a:pt x="69342" y="15748"/>
                  </a:lnTo>
                  <a:lnTo>
                    <a:pt x="75692" y="14478"/>
                  </a:lnTo>
                  <a:lnTo>
                    <a:pt x="83820" y="16002"/>
                  </a:lnTo>
                  <a:lnTo>
                    <a:pt x="123444" y="15748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Test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20000" y="1580765"/>
            <a:ext cx="647088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</a:rPr>
              <a:t>models= {</a:t>
            </a:r>
          </a:p>
          <a:p>
            <a:r>
              <a:rPr lang="en-US" dirty="0">
                <a:latin typeface="Courier New" panose="02070309020205020404" pitchFamily="49" charset="0"/>
              </a:rPr>
              <a:t>    '</a:t>
            </a:r>
            <a:r>
              <a:rPr lang="en-US" dirty="0" err="1">
                <a:latin typeface="Courier New" panose="02070309020205020404" pitchFamily="49" charset="0"/>
              </a:rPr>
              <a:t>LogisticRegression</a:t>
            </a:r>
            <a:r>
              <a:rPr lang="en-US" dirty="0">
                <a:latin typeface="Courier New" panose="02070309020205020404" pitchFamily="49" charset="0"/>
              </a:rPr>
              <a:t>': </a:t>
            </a:r>
            <a:r>
              <a:rPr lang="en-US" dirty="0" err="1">
                <a:latin typeface="Courier New" panose="02070309020205020404" pitchFamily="49" charset="0"/>
              </a:rPr>
              <a:t>LogisticRegression</a:t>
            </a:r>
            <a:r>
              <a:rPr lang="en-US" dirty="0">
                <a:latin typeface="Courier New" panose="02070309020205020404" pitchFamily="49" charset="0"/>
              </a:rPr>
              <a:t>(),</a:t>
            </a:r>
          </a:p>
          <a:p>
            <a:r>
              <a:rPr lang="en-US" dirty="0">
                <a:latin typeface="Courier New" panose="02070309020205020404" pitchFamily="49" charset="0"/>
              </a:rPr>
              <a:t>    '</a:t>
            </a:r>
            <a:r>
              <a:rPr lang="en-US" dirty="0" err="1">
                <a:latin typeface="Courier New" panose="02070309020205020404" pitchFamily="49" charset="0"/>
              </a:rPr>
              <a:t>DecisionTreeClassifier</a:t>
            </a:r>
            <a:r>
              <a:rPr lang="en-US" dirty="0">
                <a:latin typeface="Courier New" panose="02070309020205020404" pitchFamily="49" charset="0"/>
              </a:rPr>
              <a:t>': </a:t>
            </a:r>
            <a:r>
              <a:rPr lang="en-US" dirty="0" err="1">
                <a:latin typeface="Courier New" panose="02070309020205020404" pitchFamily="49" charset="0"/>
              </a:rPr>
              <a:t>DecisionTreeClassifier</a:t>
            </a:r>
            <a:r>
              <a:rPr lang="en-US" dirty="0">
                <a:latin typeface="Courier New" panose="02070309020205020404" pitchFamily="49" charset="0"/>
              </a:rPr>
              <a:t>(),</a:t>
            </a:r>
          </a:p>
          <a:p>
            <a:r>
              <a:rPr lang="en-US" dirty="0">
                <a:latin typeface="Courier New" panose="02070309020205020404" pitchFamily="49" charset="0"/>
              </a:rPr>
              <a:t>    '</a:t>
            </a:r>
            <a:r>
              <a:rPr lang="en-US" dirty="0" err="1">
                <a:latin typeface="Courier New" panose="02070309020205020404" pitchFamily="49" charset="0"/>
              </a:rPr>
              <a:t>RandomForestClassifier</a:t>
            </a:r>
            <a:r>
              <a:rPr lang="en-US" dirty="0">
                <a:latin typeface="Courier New" panose="02070309020205020404" pitchFamily="49" charset="0"/>
              </a:rPr>
              <a:t>': </a:t>
            </a:r>
            <a:r>
              <a:rPr lang="en-US" dirty="0" err="1">
                <a:latin typeface="Courier New" panose="02070309020205020404" pitchFamily="49" charset="0"/>
              </a:rPr>
              <a:t>RandomForestClassifier</a:t>
            </a:r>
            <a:r>
              <a:rPr lang="en-US" dirty="0">
                <a:latin typeface="Courier New" panose="02070309020205020404" pitchFamily="49" charset="0"/>
              </a:rPr>
              <a:t>(),</a:t>
            </a:r>
          </a:p>
          <a:p>
            <a:r>
              <a:rPr lang="en-US" dirty="0">
                <a:latin typeface="Courier New" panose="02070309020205020404" pitchFamily="49" charset="0"/>
              </a:rPr>
              <a:t>    '</a:t>
            </a:r>
            <a:r>
              <a:rPr lang="en-US" dirty="0" err="1">
                <a:latin typeface="Courier New" panose="02070309020205020404" pitchFamily="49" charset="0"/>
              </a:rPr>
              <a:t>KNeighborsClassifier</a:t>
            </a:r>
            <a:r>
              <a:rPr lang="en-US" dirty="0">
                <a:latin typeface="Courier New" panose="02070309020205020404" pitchFamily="49" charset="0"/>
              </a:rPr>
              <a:t>': </a:t>
            </a:r>
            <a:r>
              <a:rPr lang="en-US" dirty="0" err="1">
                <a:latin typeface="Courier New" panose="02070309020205020404" pitchFamily="49" charset="0"/>
              </a:rPr>
              <a:t>KNeighborsClassifier</a:t>
            </a:r>
            <a:r>
              <a:rPr lang="en-US" dirty="0">
                <a:latin typeface="Courier New" panose="02070309020205020404" pitchFamily="49" charset="0"/>
              </a:rPr>
              <a:t>(),</a:t>
            </a:r>
          </a:p>
          <a:p>
            <a:r>
              <a:rPr lang="en-US" dirty="0">
                <a:latin typeface="Courier New" panose="02070309020205020404" pitchFamily="49" charset="0"/>
              </a:rPr>
              <a:t>    '</a:t>
            </a:r>
            <a:r>
              <a:rPr lang="en-US" dirty="0" err="1">
                <a:latin typeface="Courier New" panose="02070309020205020404" pitchFamily="49" charset="0"/>
              </a:rPr>
              <a:t>GaussianNB</a:t>
            </a:r>
            <a:r>
              <a:rPr lang="en-US" dirty="0">
                <a:latin typeface="Courier New" panose="02070309020205020404" pitchFamily="49" charset="0"/>
              </a:rPr>
              <a:t>': </a:t>
            </a:r>
            <a:r>
              <a:rPr lang="en-US" dirty="0" err="1">
                <a:latin typeface="Courier New" panose="02070309020205020404" pitchFamily="49" charset="0"/>
              </a:rPr>
              <a:t>GaussianNB</a:t>
            </a:r>
            <a:r>
              <a:rPr lang="en-US" dirty="0">
                <a:latin typeface="Courier New" panose="02070309020205020404" pitchFamily="49" charset="0"/>
              </a:rPr>
              <a:t>(),</a:t>
            </a:r>
          </a:p>
          <a:p>
            <a:r>
              <a:rPr lang="en-US" dirty="0">
                <a:latin typeface="Courier New" panose="02070309020205020404" pitchFamily="49" charset="0"/>
              </a:rPr>
              <a:t>    'SVC': SVC()</a:t>
            </a:r>
          </a:p>
          <a:p>
            <a:r>
              <a:rPr lang="en-US" dirty="0"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25431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Test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20000" y="1580765"/>
            <a:ext cx="647088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</a:rPr>
              <a:t>for </a:t>
            </a:r>
            <a:r>
              <a:rPr lang="en-US" dirty="0" err="1">
                <a:latin typeface="Courier New" panose="02070309020205020404" pitchFamily="49" charset="0"/>
              </a:rPr>
              <a:t>name,model</a:t>
            </a:r>
            <a:r>
              <a:rPr lang="en-US" dirty="0">
                <a:latin typeface="Courier New" panose="02070309020205020404" pitchFamily="49" charset="0"/>
              </a:rPr>
              <a:t> in </a:t>
            </a:r>
            <a:r>
              <a:rPr lang="en-US" dirty="0" err="1">
                <a:latin typeface="Courier New" panose="02070309020205020404" pitchFamily="49" charset="0"/>
              </a:rPr>
              <a:t>models.items</a:t>
            </a:r>
            <a:r>
              <a:rPr lang="en-US" dirty="0">
                <a:latin typeface="Courier New" panose="02070309020205020404" pitchFamily="49" charset="0"/>
              </a:rPr>
              <a:t>():</a:t>
            </a:r>
          </a:p>
          <a:p>
            <a:r>
              <a:rPr lang="en-US" dirty="0">
                <a:latin typeface="Courier New" panose="02070309020205020404" pitchFamily="49" charset="0"/>
              </a:rPr>
              <a:t>  </a:t>
            </a:r>
            <a:r>
              <a:rPr lang="en-US" dirty="0" err="1">
                <a:latin typeface="Courier New" panose="02070309020205020404" pitchFamily="49" charset="0"/>
              </a:rPr>
              <a:t>model.fit</a:t>
            </a:r>
            <a:r>
              <a:rPr lang="en-US" dirty="0">
                <a:latin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</a:rPr>
              <a:t>x_train_scaled,y_train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  <a:p>
            <a:r>
              <a:rPr lang="en-US" dirty="0">
                <a:latin typeface="Courier New" panose="02070309020205020404" pitchFamily="49" charset="0"/>
              </a:rPr>
              <a:t>  </a:t>
            </a:r>
            <a:r>
              <a:rPr lang="en-US" dirty="0" err="1">
                <a:latin typeface="Courier New" panose="02070309020205020404" pitchFamily="49" charset="0"/>
              </a:rPr>
              <a:t>y_pred</a:t>
            </a:r>
            <a:r>
              <a:rPr lang="en-US" dirty="0">
                <a:latin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</a:rPr>
              <a:t>model.predict</a:t>
            </a:r>
            <a:r>
              <a:rPr lang="en-US" dirty="0">
                <a:latin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</a:rPr>
              <a:t>x_test_scaled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  <a:p>
            <a:r>
              <a:rPr lang="en-US" dirty="0">
                <a:latin typeface="Courier New" panose="02070309020205020404" pitchFamily="49" charset="0"/>
              </a:rPr>
              <a:t>  </a:t>
            </a:r>
            <a:r>
              <a:rPr lang="en-US" dirty="0" err="1">
                <a:latin typeface="Courier New" panose="02070309020205020404" pitchFamily="49" charset="0"/>
              </a:rPr>
              <a:t>acc</a:t>
            </a:r>
            <a:r>
              <a:rPr lang="en-US" dirty="0">
                <a:latin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</a:rPr>
              <a:t>accuracy_score</a:t>
            </a:r>
            <a:r>
              <a:rPr lang="en-US" dirty="0">
                <a:latin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</a:rPr>
              <a:t>y_test,y_pred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  <a:p>
            <a:r>
              <a:rPr lang="en-US" dirty="0">
                <a:latin typeface="Courier New" panose="02070309020205020404" pitchFamily="49" charset="0"/>
              </a:rPr>
              <a:t>  f1_result = f1_score(</a:t>
            </a:r>
            <a:r>
              <a:rPr lang="en-US" dirty="0" err="1">
                <a:latin typeface="Courier New" panose="02070309020205020404" pitchFamily="49" charset="0"/>
              </a:rPr>
              <a:t>y_test,y_pred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  <a:p>
            <a:r>
              <a:rPr lang="en-US" dirty="0">
                <a:latin typeface="Courier New" panose="02070309020205020404" pitchFamily="49" charset="0"/>
              </a:rPr>
              <a:t>  </a:t>
            </a:r>
            <a:r>
              <a:rPr lang="en-US" dirty="0" err="1">
                <a:latin typeface="Courier New" panose="02070309020205020404" pitchFamily="49" charset="0"/>
              </a:rPr>
              <a:t>result.append</a:t>
            </a:r>
            <a:r>
              <a:rPr lang="en-US" dirty="0">
                <a:latin typeface="Courier New" panose="02070309020205020404" pitchFamily="49" charset="0"/>
              </a:rPr>
              <a:t>({</a:t>
            </a:r>
          </a:p>
          <a:p>
            <a:r>
              <a:rPr lang="en-US" dirty="0">
                <a:latin typeface="Courier New" panose="02070309020205020404" pitchFamily="49" charset="0"/>
              </a:rPr>
              <a:t>      '</a:t>
            </a:r>
            <a:r>
              <a:rPr lang="en-US" dirty="0" err="1">
                <a:latin typeface="Courier New" panose="02070309020205020404" pitchFamily="49" charset="0"/>
              </a:rPr>
              <a:t>model':name</a:t>
            </a:r>
            <a:r>
              <a:rPr lang="en-US" dirty="0">
                <a:latin typeface="Courier New" panose="02070309020205020404" pitchFamily="49" charset="0"/>
              </a:rPr>
              <a:t>,</a:t>
            </a:r>
          </a:p>
          <a:p>
            <a:r>
              <a:rPr lang="en-US" dirty="0">
                <a:latin typeface="Courier New" panose="02070309020205020404" pitchFamily="49" charset="0"/>
              </a:rPr>
              <a:t>      '</a:t>
            </a:r>
            <a:r>
              <a:rPr lang="en-US" dirty="0" err="1">
                <a:latin typeface="Courier New" panose="02070309020205020404" pitchFamily="49" charset="0"/>
              </a:rPr>
              <a:t>accuracy':round</a:t>
            </a:r>
            <a:r>
              <a:rPr lang="en-US" dirty="0">
                <a:latin typeface="Courier New" panose="02070309020205020404" pitchFamily="49" charset="0"/>
              </a:rPr>
              <a:t>(acc,4),</a:t>
            </a:r>
          </a:p>
          <a:p>
            <a:r>
              <a:rPr lang="en-US" dirty="0">
                <a:latin typeface="Courier New" panose="02070309020205020404" pitchFamily="49" charset="0"/>
              </a:rPr>
              <a:t>      'f1_score': round(f1_result,4)</a:t>
            </a:r>
          </a:p>
          <a:p>
            <a:r>
              <a:rPr lang="en-US" dirty="0">
                <a:latin typeface="Courier New" panose="02070309020205020404" pitchFamily="49" charset="0"/>
              </a:rPr>
              <a:t>  })</a:t>
            </a:r>
          </a:p>
        </p:txBody>
      </p:sp>
    </p:spTree>
    <p:extLst>
      <p:ext uri="{BB962C8B-B14F-4D97-AF65-F5344CB8AC3E}">
        <p14:creationId xmlns:p14="http://schemas.microsoft.com/office/powerpoint/2010/main" val="2673349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Test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810" y="1738196"/>
            <a:ext cx="7554379" cy="166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0028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Pick Model High Accuracey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20000" y="1506414"/>
            <a:ext cx="704488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9723B4"/>
                </a:solidFill>
                <a:latin typeface="Courier New" panose="02070309020205020404" pitchFamily="49" charset="0"/>
              </a:rPr>
              <a:t>import</a:t>
            </a:r>
            <a:r>
              <a:rPr lang="en-US" dirty="0">
                <a:latin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</a:rPr>
              <a:t>joblib</a:t>
            </a:r>
            <a:endParaRPr lang="en-US" dirty="0">
              <a:latin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</a:rPr>
              <a:t>joblib.dump</a:t>
            </a:r>
            <a:r>
              <a:rPr lang="en-US" dirty="0">
                <a:latin typeface="Courier New" panose="02070309020205020404" pitchFamily="49" charset="0"/>
              </a:rPr>
              <a:t>(models[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urier New" panose="02070309020205020404" pitchFamily="49" charset="0"/>
              </a:rPr>
              <a:t>RandomForestClassifier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>
                <a:latin typeface="Courier New" panose="02070309020205020404" pitchFamily="49" charset="0"/>
              </a:rPr>
              <a:t>],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urier New" panose="02070309020205020404" pitchFamily="49" charset="0"/>
              </a:rPr>
              <a:t>RFC_heart.pkl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  <a:p>
            <a:r>
              <a:rPr lang="en-US" dirty="0" err="1">
                <a:latin typeface="Courier New" panose="02070309020205020404" pitchFamily="49" charset="0"/>
              </a:rPr>
              <a:t>joblib.dump</a:t>
            </a:r>
            <a:r>
              <a:rPr lang="en-US" dirty="0">
                <a:latin typeface="Courier New" panose="02070309020205020404" pitchFamily="49" charset="0"/>
              </a:rPr>
              <a:t>(scaler,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urier New" panose="02070309020205020404" pitchFamily="49" charset="0"/>
              </a:rPr>
              <a:t>scaler.pkl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  <a:p>
            <a:r>
              <a:rPr lang="en-US" dirty="0" err="1">
                <a:latin typeface="Courier New" panose="02070309020205020404" pitchFamily="49" charset="0"/>
              </a:rPr>
              <a:t>joblib.dump</a:t>
            </a:r>
            <a:r>
              <a:rPr lang="en-US" dirty="0">
                <a:latin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</a:rPr>
              <a:t>x.columns.tolist</a:t>
            </a:r>
            <a:r>
              <a:rPr lang="en-US" dirty="0">
                <a:latin typeface="Courier New" panose="02070309020205020404" pitchFamily="49" charset="0"/>
              </a:rPr>
              <a:t>(),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urier New" panose="02070309020205020404" pitchFamily="49" charset="0"/>
              </a:rPr>
              <a:t>col.pkl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</a:rPr>
              <a:t>'</a:t>
            </a:r>
            <a:r>
              <a:rPr lang="en-US" dirty="0"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549369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067" y="518444"/>
            <a:ext cx="7704000" cy="572700"/>
          </a:xfrm>
        </p:spPr>
        <p:txBody>
          <a:bodyPr/>
          <a:lstStyle/>
          <a:p>
            <a:r>
              <a:rPr lang="en-US" dirty="0" smtClean="0"/>
              <a:t>Real Data For Test Case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625355"/>
              </p:ext>
            </p:extLst>
          </p:nvPr>
        </p:nvGraphicFramePr>
        <p:xfrm>
          <a:off x="76582" y="2079121"/>
          <a:ext cx="9014018" cy="131064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436979">
                  <a:extLst>
                    <a:ext uri="{9D8B030D-6E8A-4147-A177-3AD203B41FA5}">
                      <a16:colId xmlns:a16="http://schemas.microsoft.com/office/drawing/2014/main" val="624899334"/>
                    </a:ext>
                  </a:extLst>
                </a:gridCol>
                <a:gridCol w="689774">
                  <a:extLst>
                    <a:ext uri="{9D8B030D-6E8A-4147-A177-3AD203B41FA5}">
                      <a16:colId xmlns:a16="http://schemas.microsoft.com/office/drawing/2014/main" val="579261401"/>
                    </a:ext>
                  </a:extLst>
                </a:gridCol>
                <a:gridCol w="563376">
                  <a:extLst>
                    <a:ext uri="{9D8B030D-6E8A-4147-A177-3AD203B41FA5}">
                      <a16:colId xmlns:a16="http://schemas.microsoft.com/office/drawing/2014/main" val="1661887177"/>
                    </a:ext>
                  </a:extLst>
                </a:gridCol>
                <a:gridCol w="563376">
                  <a:extLst>
                    <a:ext uri="{9D8B030D-6E8A-4147-A177-3AD203B41FA5}">
                      <a16:colId xmlns:a16="http://schemas.microsoft.com/office/drawing/2014/main" val="3465403311"/>
                    </a:ext>
                  </a:extLst>
                </a:gridCol>
                <a:gridCol w="563376">
                  <a:extLst>
                    <a:ext uri="{9D8B030D-6E8A-4147-A177-3AD203B41FA5}">
                      <a16:colId xmlns:a16="http://schemas.microsoft.com/office/drawing/2014/main" val="2865354533"/>
                    </a:ext>
                  </a:extLst>
                </a:gridCol>
                <a:gridCol w="563376">
                  <a:extLst>
                    <a:ext uri="{9D8B030D-6E8A-4147-A177-3AD203B41FA5}">
                      <a16:colId xmlns:a16="http://schemas.microsoft.com/office/drawing/2014/main" val="2433211421"/>
                    </a:ext>
                  </a:extLst>
                </a:gridCol>
                <a:gridCol w="570148">
                  <a:extLst>
                    <a:ext uri="{9D8B030D-6E8A-4147-A177-3AD203B41FA5}">
                      <a16:colId xmlns:a16="http://schemas.microsoft.com/office/drawing/2014/main" val="2065419023"/>
                    </a:ext>
                  </a:extLst>
                </a:gridCol>
                <a:gridCol w="556605">
                  <a:extLst>
                    <a:ext uri="{9D8B030D-6E8A-4147-A177-3AD203B41FA5}">
                      <a16:colId xmlns:a16="http://schemas.microsoft.com/office/drawing/2014/main" val="3921266067"/>
                    </a:ext>
                  </a:extLst>
                </a:gridCol>
                <a:gridCol w="563376">
                  <a:extLst>
                    <a:ext uri="{9D8B030D-6E8A-4147-A177-3AD203B41FA5}">
                      <a16:colId xmlns:a16="http://schemas.microsoft.com/office/drawing/2014/main" val="1753695524"/>
                    </a:ext>
                  </a:extLst>
                </a:gridCol>
                <a:gridCol w="563376">
                  <a:extLst>
                    <a:ext uri="{9D8B030D-6E8A-4147-A177-3AD203B41FA5}">
                      <a16:colId xmlns:a16="http://schemas.microsoft.com/office/drawing/2014/main" val="4115141268"/>
                    </a:ext>
                  </a:extLst>
                </a:gridCol>
                <a:gridCol w="563376">
                  <a:extLst>
                    <a:ext uri="{9D8B030D-6E8A-4147-A177-3AD203B41FA5}">
                      <a16:colId xmlns:a16="http://schemas.microsoft.com/office/drawing/2014/main" val="4257036809"/>
                    </a:ext>
                  </a:extLst>
                </a:gridCol>
                <a:gridCol w="563376">
                  <a:extLst>
                    <a:ext uri="{9D8B030D-6E8A-4147-A177-3AD203B41FA5}">
                      <a16:colId xmlns:a16="http://schemas.microsoft.com/office/drawing/2014/main" val="3200255808"/>
                    </a:ext>
                  </a:extLst>
                </a:gridCol>
                <a:gridCol w="563376">
                  <a:extLst>
                    <a:ext uri="{9D8B030D-6E8A-4147-A177-3AD203B41FA5}">
                      <a16:colId xmlns:a16="http://schemas.microsoft.com/office/drawing/2014/main" val="643911634"/>
                    </a:ext>
                  </a:extLst>
                </a:gridCol>
                <a:gridCol w="563376">
                  <a:extLst>
                    <a:ext uri="{9D8B030D-6E8A-4147-A177-3AD203B41FA5}">
                      <a16:colId xmlns:a16="http://schemas.microsoft.com/office/drawing/2014/main" val="778213272"/>
                    </a:ext>
                  </a:extLst>
                </a:gridCol>
                <a:gridCol w="506033">
                  <a:extLst>
                    <a:ext uri="{9D8B030D-6E8A-4147-A177-3AD203B41FA5}">
                      <a16:colId xmlns:a16="http://schemas.microsoft.com/office/drawing/2014/main" val="2973595258"/>
                    </a:ext>
                  </a:extLst>
                </a:gridCol>
                <a:gridCol w="620719">
                  <a:extLst>
                    <a:ext uri="{9D8B030D-6E8A-4147-A177-3AD203B41FA5}">
                      <a16:colId xmlns:a16="http://schemas.microsoft.com/office/drawing/2014/main" val="32854794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RestingBP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Cholesterol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FastingBS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MaxHR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Old</a:t>
                      </a:r>
                    </a:p>
                    <a:p>
                      <a:pPr algn="ctr"/>
                      <a:r>
                        <a:rPr lang="en-US" sz="800" dirty="0" smtClean="0"/>
                        <a:t>peak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Gender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ChestPainType_ATA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ChestPainType_NAP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ChestPainType_TA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RestingECG_Normal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RestingECG_ST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ExerciseAngina_Y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ST_Slope_Flat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err="1"/>
                        <a:t>ST_Slope_Up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 smtClean="0"/>
                        <a:t>Heart</a:t>
                      </a:r>
                    </a:p>
                    <a:p>
                      <a:pPr algn="ctr"/>
                      <a:r>
                        <a:rPr lang="en-US" sz="800" b="1" dirty="0" smtClean="0"/>
                        <a:t>Disease</a:t>
                      </a:r>
                      <a:endParaRPr lang="en-US" sz="800" b="1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0386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135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170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F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0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7742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155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245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M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1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6310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50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120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180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0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160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0.0</a:t>
                      </a:r>
                      <a:endParaRPr lang="en-US" sz="8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M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0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1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0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1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0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0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smtClean="0"/>
                        <a:t>0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1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 smtClean="0"/>
                        <a:t>0</a:t>
                      </a:r>
                      <a:endParaRPr lang="en-US" sz="800" b="1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0718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145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 smtClean="0"/>
                        <a:t>F</a:t>
                      </a:r>
                      <a:endParaRPr lang="en-US" sz="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b="1" dirty="0"/>
                        <a:t>1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9699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2820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082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1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3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38"/>
          <p:cNvSpPr txBox="1">
            <a:spLocks noGrp="1"/>
          </p:cNvSpPr>
          <p:nvPr>
            <p:ph type="subTitle" idx="3"/>
          </p:nvPr>
        </p:nvSpPr>
        <p:spPr>
          <a:xfrm>
            <a:off x="715088" y="1227701"/>
            <a:ext cx="29262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Patients treated</a:t>
            </a:r>
            <a:endParaRPr/>
          </a:p>
        </p:txBody>
      </p:sp>
      <p:sp>
        <p:nvSpPr>
          <p:cNvPr id="1279" name="Google Shape;1279;p38"/>
          <p:cNvSpPr txBox="1">
            <a:spLocks noGrp="1"/>
          </p:cNvSpPr>
          <p:nvPr>
            <p:ph type="title"/>
          </p:nvPr>
        </p:nvSpPr>
        <p:spPr>
          <a:xfrm>
            <a:off x="715088" y="2042538"/>
            <a:ext cx="29262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87%</a:t>
            </a:r>
            <a:endParaRPr dirty="0"/>
          </a:p>
        </p:txBody>
      </p:sp>
      <p:sp>
        <p:nvSpPr>
          <p:cNvPr id="1280" name="Google Shape;1280;p38"/>
          <p:cNvSpPr txBox="1">
            <a:spLocks noGrp="1"/>
          </p:cNvSpPr>
          <p:nvPr>
            <p:ph type="subTitle" idx="1"/>
          </p:nvPr>
        </p:nvSpPr>
        <p:spPr>
          <a:xfrm>
            <a:off x="715088" y="2735249"/>
            <a:ext cx="29262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Success rate</a:t>
            </a:r>
            <a:endParaRPr/>
          </a:p>
        </p:txBody>
      </p:sp>
      <p:sp>
        <p:nvSpPr>
          <p:cNvPr id="1281" name="Google Shape;1281;p38"/>
          <p:cNvSpPr txBox="1">
            <a:spLocks noGrp="1"/>
          </p:cNvSpPr>
          <p:nvPr>
            <p:ph type="title" idx="2"/>
          </p:nvPr>
        </p:nvSpPr>
        <p:spPr>
          <a:xfrm>
            <a:off x="715088" y="534989"/>
            <a:ext cx="29262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900+</a:t>
            </a:r>
            <a:endParaRPr dirty="0"/>
          </a:p>
        </p:txBody>
      </p:sp>
      <p:sp>
        <p:nvSpPr>
          <p:cNvPr id="1282" name="Google Shape;1282;p38"/>
          <p:cNvSpPr txBox="1">
            <a:spLocks noGrp="1"/>
          </p:cNvSpPr>
          <p:nvPr>
            <p:ph type="title" idx="4"/>
          </p:nvPr>
        </p:nvSpPr>
        <p:spPr>
          <a:xfrm>
            <a:off x="715088" y="3550075"/>
            <a:ext cx="2926200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88%</a:t>
            </a:r>
            <a:endParaRPr dirty="0"/>
          </a:p>
        </p:txBody>
      </p:sp>
      <p:sp>
        <p:nvSpPr>
          <p:cNvPr id="1283" name="Google Shape;1283;p38"/>
          <p:cNvSpPr txBox="1">
            <a:spLocks noGrp="1"/>
          </p:cNvSpPr>
          <p:nvPr>
            <p:ph type="subTitle" idx="5"/>
          </p:nvPr>
        </p:nvSpPr>
        <p:spPr>
          <a:xfrm>
            <a:off x="715088" y="4242797"/>
            <a:ext cx="29262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smtClean="0"/>
              <a:t>f1_score</a:t>
            </a:r>
            <a:endParaRPr dirty="0"/>
          </a:p>
        </p:txBody>
      </p:sp>
      <p:grpSp>
        <p:nvGrpSpPr>
          <p:cNvPr id="1284" name="Google Shape;1284;p38"/>
          <p:cNvGrpSpPr/>
          <p:nvPr/>
        </p:nvGrpSpPr>
        <p:grpSpPr>
          <a:xfrm>
            <a:off x="4783450" y="-11550"/>
            <a:ext cx="4436750" cy="5166600"/>
            <a:chOff x="4783450" y="-11550"/>
            <a:chExt cx="4436750" cy="5166600"/>
          </a:xfrm>
        </p:grpSpPr>
        <p:grpSp>
          <p:nvGrpSpPr>
            <p:cNvPr id="1285" name="Google Shape;1285;p38"/>
            <p:cNvGrpSpPr/>
            <p:nvPr/>
          </p:nvGrpSpPr>
          <p:grpSpPr>
            <a:xfrm>
              <a:off x="6071100" y="-11550"/>
              <a:ext cx="3149100" cy="5166600"/>
              <a:chOff x="6071100" y="-11550"/>
              <a:chExt cx="3149100" cy="5166600"/>
            </a:xfrm>
          </p:grpSpPr>
          <p:grpSp>
            <p:nvGrpSpPr>
              <p:cNvPr id="1286" name="Google Shape;1286;p38"/>
              <p:cNvGrpSpPr/>
              <p:nvPr/>
            </p:nvGrpSpPr>
            <p:grpSpPr>
              <a:xfrm>
                <a:off x="6071100" y="-11550"/>
                <a:ext cx="3072900" cy="5166600"/>
                <a:chOff x="6071100" y="-11550"/>
                <a:chExt cx="3072900" cy="5166600"/>
              </a:xfrm>
            </p:grpSpPr>
            <p:sp>
              <p:nvSpPr>
                <p:cNvPr id="1287" name="Google Shape;1287;p38"/>
                <p:cNvSpPr/>
                <p:nvPr/>
              </p:nvSpPr>
              <p:spPr>
                <a:xfrm>
                  <a:off x="6071100" y="75"/>
                  <a:ext cx="3072900" cy="5143500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Albert Sans"/>
                    <a:ea typeface="Albert Sans"/>
                    <a:cs typeface="Albert Sans"/>
                    <a:sym typeface="Albert Sans"/>
                  </a:endParaRPr>
                </a:p>
              </p:txBody>
            </p:sp>
            <p:grpSp>
              <p:nvGrpSpPr>
                <p:cNvPr id="1288" name="Google Shape;1288;p38"/>
                <p:cNvGrpSpPr/>
                <p:nvPr/>
              </p:nvGrpSpPr>
              <p:grpSpPr>
                <a:xfrm>
                  <a:off x="6151050" y="-11550"/>
                  <a:ext cx="2932533" cy="5166600"/>
                  <a:chOff x="5981350" y="-11550"/>
                  <a:chExt cx="2932533" cy="5166600"/>
                </a:xfrm>
              </p:grpSpPr>
              <p:cxnSp>
                <p:nvCxnSpPr>
                  <p:cNvPr id="1289" name="Google Shape;1289;p38"/>
                  <p:cNvCxnSpPr/>
                  <p:nvPr/>
                </p:nvCxnSpPr>
                <p:spPr>
                  <a:xfrm>
                    <a:off x="7061717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0" name="Google Shape;1290;p38"/>
                  <p:cNvCxnSpPr/>
                  <p:nvPr/>
                </p:nvCxnSpPr>
                <p:spPr>
                  <a:xfrm>
                    <a:off x="7216055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1" name="Google Shape;1291;p38"/>
                  <p:cNvCxnSpPr/>
                  <p:nvPr/>
                </p:nvCxnSpPr>
                <p:spPr>
                  <a:xfrm>
                    <a:off x="7370393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2" name="Google Shape;1292;p38"/>
                  <p:cNvCxnSpPr/>
                  <p:nvPr/>
                </p:nvCxnSpPr>
                <p:spPr>
                  <a:xfrm>
                    <a:off x="7524732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3" name="Google Shape;1293;p38"/>
                  <p:cNvCxnSpPr/>
                  <p:nvPr/>
                </p:nvCxnSpPr>
                <p:spPr>
                  <a:xfrm>
                    <a:off x="7679070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4" name="Google Shape;1294;p38"/>
                  <p:cNvCxnSpPr/>
                  <p:nvPr/>
                </p:nvCxnSpPr>
                <p:spPr>
                  <a:xfrm>
                    <a:off x="7833408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5" name="Google Shape;1295;p38"/>
                  <p:cNvCxnSpPr/>
                  <p:nvPr/>
                </p:nvCxnSpPr>
                <p:spPr>
                  <a:xfrm>
                    <a:off x="7987746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6" name="Google Shape;1296;p38"/>
                  <p:cNvCxnSpPr/>
                  <p:nvPr/>
                </p:nvCxnSpPr>
                <p:spPr>
                  <a:xfrm>
                    <a:off x="8142084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7" name="Google Shape;1297;p38"/>
                  <p:cNvCxnSpPr/>
                  <p:nvPr/>
                </p:nvCxnSpPr>
                <p:spPr>
                  <a:xfrm>
                    <a:off x="8296422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8" name="Google Shape;1298;p38"/>
                  <p:cNvCxnSpPr/>
                  <p:nvPr/>
                </p:nvCxnSpPr>
                <p:spPr>
                  <a:xfrm>
                    <a:off x="8450761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299" name="Google Shape;1299;p38"/>
                  <p:cNvCxnSpPr/>
                  <p:nvPr/>
                </p:nvCxnSpPr>
                <p:spPr>
                  <a:xfrm>
                    <a:off x="8605099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00" name="Google Shape;1300;p38"/>
                  <p:cNvCxnSpPr/>
                  <p:nvPr/>
                </p:nvCxnSpPr>
                <p:spPr>
                  <a:xfrm>
                    <a:off x="8759437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301" name="Google Shape;1301;p38"/>
                  <p:cNvCxnSpPr/>
                  <p:nvPr/>
                </p:nvCxnSpPr>
                <p:spPr>
                  <a:xfrm>
                    <a:off x="8913775" y="-11550"/>
                    <a:ext cx="0" cy="5166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grpSp>
                <p:nvGrpSpPr>
                  <p:cNvPr id="1302" name="Google Shape;1302;p38"/>
                  <p:cNvGrpSpPr/>
                  <p:nvPr/>
                </p:nvGrpSpPr>
                <p:grpSpPr>
                  <a:xfrm>
                    <a:off x="5981350" y="-11550"/>
                    <a:ext cx="2932533" cy="5166600"/>
                    <a:chOff x="5981350" y="-11550"/>
                    <a:chExt cx="2932533" cy="5166600"/>
                  </a:xfrm>
                </p:grpSpPr>
                <p:cxnSp>
                  <p:nvCxnSpPr>
                    <p:cNvPr id="1303" name="Google Shape;1303;p38"/>
                    <p:cNvCxnSpPr/>
                    <p:nvPr/>
                  </p:nvCxnSpPr>
                  <p:spPr>
                    <a:xfrm>
                      <a:off x="5981350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04" name="Google Shape;1304;p38"/>
                    <p:cNvCxnSpPr/>
                    <p:nvPr/>
                  </p:nvCxnSpPr>
                  <p:spPr>
                    <a:xfrm>
                      <a:off x="6135688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05" name="Google Shape;1305;p38"/>
                    <p:cNvCxnSpPr/>
                    <p:nvPr/>
                  </p:nvCxnSpPr>
                  <p:spPr>
                    <a:xfrm>
                      <a:off x="6290026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06" name="Google Shape;1306;p38"/>
                    <p:cNvCxnSpPr/>
                    <p:nvPr/>
                  </p:nvCxnSpPr>
                  <p:spPr>
                    <a:xfrm>
                      <a:off x="6444364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07" name="Google Shape;1307;p38"/>
                    <p:cNvCxnSpPr/>
                    <p:nvPr/>
                  </p:nvCxnSpPr>
                  <p:spPr>
                    <a:xfrm>
                      <a:off x="6598703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08" name="Google Shape;1308;p38"/>
                    <p:cNvCxnSpPr/>
                    <p:nvPr/>
                  </p:nvCxnSpPr>
                  <p:spPr>
                    <a:xfrm>
                      <a:off x="6753041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cxnSp>
                  <p:nvCxnSpPr>
                    <p:cNvPr id="1309" name="Google Shape;1309;p38"/>
                    <p:cNvCxnSpPr/>
                    <p:nvPr/>
                  </p:nvCxnSpPr>
                  <p:spPr>
                    <a:xfrm>
                      <a:off x="6907379" y="-11550"/>
                      <a:ext cx="0" cy="5166600"/>
                    </a:xfrm>
                    <a:prstGeom prst="straightConnector1">
                      <a:avLst/>
                    </a:prstGeom>
                    <a:noFill/>
                    <a:ln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</p:spPr>
                </p:cxnSp>
                <p:grpSp>
                  <p:nvGrpSpPr>
                    <p:cNvPr id="1310" name="Google Shape;1310;p38"/>
                    <p:cNvGrpSpPr/>
                    <p:nvPr/>
                  </p:nvGrpSpPr>
                  <p:grpSpPr>
                    <a:xfrm>
                      <a:off x="5981355" y="69825"/>
                      <a:ext cx="2932528" cy="4994525"/>
                      <a:chOff x="5925500" y="69825"/>
                      <a:chExt cx="2979000" cy="4994525"/>
                    </a:xfrm>
                  </p:grpSpPr>
                  <p:cxnSp>
                    <p:nvCxnSpPr>
                      <p:cNvPr id="1311" name="Google Shape;1311;p38"/>
                      <p:cNvCxnSpPr/>
                      <p:nvPr/>
                    </p:nvCxnSpPr>
                    <p:spPr>
                      <a:xfrm>
                        <a:off x="5925500" y="698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12" name="Google Shape;1312;p38"/>
                      <p:cNvCxnSpPr/>
                      <p:nvPr/>
                    </p:nvCxnSpPr>
                    <p:spPr>
                      <a:xfrm>
                        <a:off x="5925500" y="2420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13" name="Google Shape;1313;p38"/>
                      <p:cNvCxnSpPr/>
                      <p:nvPr/>
                    </p:nvCxnSpPr>
                    <p:spPr>
                      <a:xfrm>
                        <a:off x="5925500" y="4142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14" name="Google Shape;1314;p38"/>
                      <p:cNvCxnSpPr/>
                      <p:nvPr/>
                    </p:nvCxnSpPr>
                    <p:spPr>
                      <a:xfrm>
                        <a:off x="5925500" y="5865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15" name="Google Shape;1315;p38"/>
                      <p:cNvCxnSpPr/>
                      <p:nvPr/>
                    </p:nvCxnSpPr>
                    <p:spPr>
                      <a:xfrm>
                        <a:off x="5925500" y="7587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16" name="Google Shape;1316;p38"/>
                      <p:cNvCxnSpPr/>
                      <p:nvPr/>
                    </p:nvCxnSpPr>
                    <p:spPr>
                      <a:xfrm>
                        <a:off x="5925500" y="9309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17" name="Google Shape;1317;p38"/>
                      <p:cNvCxnSpPr/>
                      <p:nvPr/>
                    </p:nvCxnSpPr>
                    <p:spPr>
                      <a:xfrm>
                        <a:off x="5925500" y="11031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18" name="Google Shape;1318;p38"/>
                      <p:cNvCxnSpPr/>
                      <p:nvPr/>
                    </p:nvCxnSpPr>
                    <p:spPr>
                      <a:xfrm>
                        <a:off x="5925500" y="12754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19" name="Google Shape;1319;p38"/>
                      <p:cNvCxnSpPr/>
                      <p:nvPr/>
                    </p:nvCxnSpPr>
                    <p:spPr>
                      <a:xfrm>
                        <a:off x="5925500" y="14476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20" name="Google Shape;1320;p38"/>
                      <p:cNvCxnSpPr/>
                      <p:nvPr/>
                    </p:nvCxnSpPr>
                    <p:spPr>
                      <a:xfrm>
                        <a:off x="5925500" y="16198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21" name="Google Shape;1321;p38"/>
                      <p:cNvCxnSpPr/>
                      <p:nvPr/>
                    </p:nvCxnSpPr>
                    <p:spPr>
                      <a:xfrm>
                        <a:off x="5925500" y="17920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22" name="Google Shape;1322;p38"/>
                      <p:cNvCxnSpPr/>
                      <p:nvPr/>
                    </p:nvCxnSpPr>
                    <p:spPr>
                      <a:xfrm>
                        <a:off x="5925500" y="19643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23" name="Google Shape;1323;p38"/>
                      <p:cNvCxnSpPr/>
                      <p:nvPr/>
                    </p:nvCxnSpPr>
                    <p:spPr>
                      <a:xfrm>
                        <a:off x="5925500" y="21365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24" name="Google Shape;1324;p38"/>
                      <p:cNvCxnSpPr/>
                      <p:nvPr/>
                    </p:nvCxnSpPr>
                    <p:spPr>
                      <a:xfrm>
                        <a:off x="5925500" y="23087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25" name="Google Shape;1325;p38"/>
                      <p:cNvCxnSpPr/>
                      <p:nvPr/>
                    </p:nvCxnSpPr>
                    <p:spPr>
                      <a:xfrm>
                        <a:off x="5925500" y="24809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26" name="Google Shape;1326;p38"/>
                      <p:cNvCxnSpPr/>
                      <p:nvPr/>
                    </p:nvCxnSpPr>
                    <p:spPr>
                      <a:xfrm>
                        <a:off x="5925500" y="26532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27" name="Google Shape;1327;p38"/>
                      <p:cNvCxnSpPr/>
                      <p:nvPr/>
                    </p:nvCxnSpPr>
                    <p:spPr>
                      <a:xfrm>
                        <a:off x="5925500" y="28254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28" name="Google Shape;1328;p38"/>
                      <p:cNvCxnSpPr/>
                      <p:nvPr/>
                    </p:nvCxnSpPr>
                    <p:spPr>
                      <a:xfrm>
                        <a:off x="5925500" y="29976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29" name="Google Shape;1329;p38"/>
                      <p:cNvCxnSpPr/>
                      <p:nvPr/>
                    </p:nvCxnSpPr>
                    <p:spPr>
                      <a:xfrm>
                        <a:off x="5925500" y="31698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30" name="Google Shape;1330;p38"/>
                      <p:cNvCxnSpPr/>
                      <p:nvPr/>
                    </p:nvCxnSpPr>
                    <p:spPr>
                      <a:xfrm>
                        <a:off x="5925500" y="33421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31" name="Google Shape;1331;p38"/>
                      <p:cNvCxnSpPr/>
                      <p:nvPr/>
                    </p:nvCxnSpPr>
                    <p:spPr>
                      <a:xfrm>
                        <a:off x="5925500" y="35143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32" name="Google Shape;1332;p38"/>
                      <p:cNvCxnSpPr/>
                      <p:nvPr/>
                    </p:nvCxnSpPr>
                    <p:spPr>
                      <a:xfrm>
                        <a:off x="5925500" y="36865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33" name="Google Shape;1333;p38"/>
                      <p:cNvCxnSpPr/>
                      <p:nvPr/>
                    </p:nvCxnSpPr>
                    <p:spPr>
                      <a:xfrm>
                        <a:off x="5925500" y="38587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34" name="Google Shape;1334;p38"/>
                      <p:cNvCxnSpPr/>
                      <p:nvPr/>
                    </p:nvCxnSpPr>
                    <p:spPr>
                      <a:xfrm>
                        <a:off x="5925500" y="40310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35" name="Google Shape;1335;p38"/>
                      <p:cNvCxnSpPr/>
                      <p:nvPr/>
                    </p:nvCxnSpPr>
                    <p:spPr>
                      <a:xfrm>
                        <a:off x="5925500" y="42032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36" name="Google Shape;1336;p38"/>
                      <p:cNvCxnSpPr/>
                      <p:nvPr/>
                    </p:nvCxnSpPr>
                    <p:spPr>
                      <a:xfrm>
                        <a:off x="5925500" y="43754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37" name="Google Shape;1337;p38"/>
                      <p:cNvCxnSpPr/>
                      <p:nvPr/>
                    </p:nvCxnSpPr>
                    <p:spPr>
                      <a:xfrm>
                        <a:off x="5925500" y="454767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38" name="Google Shape;1338;p38"/>
                      <p:cNvCxnSpPr/>
                      <p:nvPr/>
                    </p:nvCxnSpPr>
                    <p:spPr>
                      <a:xfrm>
                        <a:off x="5925500" y="471990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39" name="Google Shape;1339;p38"/>
                      <p:cNvCxnSpPr/>
                      <p:nvPr/>
                    </p:nvCxnSpPr>
                    <p:spPr>
                      <a:xfrm>
                        <a:off x="5925500" y="4892125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  <p:cxnSp>
                    <p:nvCxnSpPr>
                      <p:cNvPr id="1340" name="Google Shape;1340;p38"/>
                      <p:cNvCxnSpPr/>
                      <p:nvPr/>
                    </p:nvCxnSpPr>
                    <p:spPr>
                      <a:xfrm>
                        <a:off x="5925500" y="5064350"/>
                        <a:ext cx="2979000" cy="0"/>
                      </a:xfrm>
                      <a:prstGeom prst="straightConnector1">
                        <a:avLst/>
                      </a:prstGeom>
                      <a:noFill/>
                      <a:ln w="9525" cap="flat" cmpd="sng">
                        <a:solidFill>
                          <a:schemeClr val="lt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</p:spPr>
                  </p:cxnSp>
                </p:grpSp>
              </p:grpSp>
            </p:grpSp>
          </p:grpSp>
          <p:grpSp>
            <p:nvGrpSpPr>
              <p:cNvPr id="1341" name="Google Shape;1341;p38"/>
              <p:cNvGrpSpPr/>
              <p:nvPr/>
            </p:nvGrpSpPr>
            <p:grpSpPr>
              <a:xfrm>
                <a:off x="6134100" y="902600"/>
                <a:ext cx="3086100" cy="3338300"/>
                <a:chOff x="6134100" y="902600"/>
                <a:chExt cx="3086100" cy="3338300"/>
              </a:xfrm>
            </p:grpSpPr>
            <p:sp>
              <p:nvSpPr>
                <p:cNvPr id="1342" name="Google Shape;1342;p38"/>
                <p:cNvSpPr/>
                <p:nvPr/>
              </p:nvSpPr>
              <p:spPr>
                <a:xfrm>
                  <a:off x="6134100" y="377735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343" name="Google Shape;1343;p38"/>
                <p:cNvSpPr/>
                <p:nvPr/>
              </p:nvSpPr>
              <p:spPr>
                <a:xfrm flipH="1">
                  <a:off x="6134100" y="320240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344" name="Google Shape;1344;p38"/>
                <p:cNvSpPr/>
                <p:nvPr/>
              </p:nvSpPr>
              <p:spPr>
                <a:xfrm>
                  <a:off x="6134100" y="262745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345" name="Google Shape;1345;p38"/>
                <p:cNvSpPr/>
                <p:nvPr/>
              </p:nvSpPr>
              <p:spPr>
                <a:xfrm flipH="1">
                  <a:off x="6134100" y="205250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346" name="Google Shape;1346;p38"/>
                <p:cNvSpPr/>
                <p:nvPr/>
              </p:nvSpPr>
              <p:spPr>
                <a:xfrm>
                  <a:off x="6134100" y="147755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  <p:sp>
              <p:nvSpPr>
                <p:cNvPr id="1347" name="Google Shape;1347;p38"/>
                <p:cNvSpPr/>
                <p:nvPr/>
              </p:nvSpPr>
              <p:spPr>
                <a:xfrm flipH="1">
                  <a:off x="6134100" y="902600"/>
                  <a:ext cx="3086100" cy="46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44" h="18542" extrusionOk="0">
                      <a:moveTo>
                        <a:pt x="0" y="16256"/>
                      </a:moveTo>
                      <a:lnTo>
                        <a:pt x="4064" y="16002"/>
                      </a:lnTo>
                      <a:lnTo>
                        <a:pt x="6604" y="17018"/>
                      </a:lnTo>
                      <a:lnTo>
                        <a:pt x="10668" y="15240"/>
                      </a:lnTo>
                      <a:lnTo>
                        <a:pt x="14986" y="16764"/>
                      </a:lnTo>
                      <a:lnTo>
                        <a:pt x="15748" y="0"/>
                      </a:lnTo>
                      <a:lnTo>
                        <a:pt x="16764" y="18034"/>
                      </a:lnTo>
                      <a:lnTo>
                        <a:pt x="18796" y="14478"/>
                      </a:lnTo>
                      <a:lnTo>
                        <a:pt x="24638" y="16256"/>
                      </a:lnTo>
                      <a:lnTo>
                        <a:pt x="32258" y="15748"/>
                      </a:lnTo>
                      <a:lnTo>
                        <a:pt x="34798" y="17018"/>
                      </a:lnTo>
                      <a:lnTo>
                        <a:pt x="36068" y="2032"/>
                      </a:lnTo>
                      <a:lnTo>
                        <a:pt x="37338" y="18542"/>
                      </a:lnTo>
                      <a:lnTo>
                        <a:pt x="39116" y="14478"/>
                      </a:lnTo>
                      <a:lnTo>
                        <a:pt x="43434" y="16256"/>
                      </a:lnTo>
                      <a:lnTo>
                        <a:pt x="50038" y="15240"/>
                      </a:lnTo>
                      <a:lnTo>
                        <a:pt x="56134" y="16002"/>
                      </a:lnTo>
                      <a:lnTo>
                        <a:pt x="57404" y="3556"/>
                      </a:lnTo>
                      <a:lnTo>
                        <a:pt x="59182" y="17780"/>
                      </a:lnTo>
                      <a:lnTo>
                        <a:pt x="63246" y="13716"/>
                      </a:lnTo>
                      <a:lnTo>
                        <a:pt x="69342" y="15748"/>
                      </a:lnTo>
                      <a:lnTo>
                        <a:pt x="75692" y="14478"/>
                      </a:lnTo>
                      <a:lnTo>
                        <a:pt x="83820" y="16002"/>
                      </a:lnTo>
                      <a:lnTo>
                        <a:pt x="123444" y="1574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</p:grpSp>
        <p:grpSp>
          <p:nvGrpSpPr>
            <p:cNvPr id="1348" name="Google Shape;1348;p38"/>
            <p:cNvGrpSpPr/>
            <p:nvPr/>
          </p:nvGrpSpPr>
          <p:grpSpPr>
            <a:xfrm>
              <a:off x="4783450" y="804651"/>
              <a:ext cx="2550687" cy="3534089"/>
              <a:chOff x="4173894" y="1163239"/>
              <a:chExt cx="2093645" cy="2900837"/>
            </a:xfrm>
          </p:grpSpPr>
          <p:sp>
            <p:nvSpPr>
              <p:cNvPr id="1349" name="Google Shape;1349;p38"/>
              <p:cNvSpPr/>
              <p:nvPr/>
            </p:nvSpPr>
            <p:spPr>
              <a:xfrm>
                <a:off x="4675207" y="3111764"/>
                <a:ext cx="516800" cy="862264"/>
              </a:xfrm>
              <a:custGeom>
                <a:avLst/>
                <a:gdLst/>
                <a:ahLst/>
                <a:cxnLst/>
                <a:rect l="l" t="t" r="r" b="b"/>
                <a:pathLst>
                  <a:path w="9441" h="1575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736" y="2881"/>
                      <a:pt x="1240" y="6066"/>
                      <a:pt x="1675" y="9023"/>
                    </a:cubicBezTo>
                    <a:cubicBezTo>
                      <a:pt x="1914" y="10643"/>
                      <a:pt x="1668" y="13234"/>
                      <a:pt x="2861" y="14429"/>
                    </a:cubicBezTo>
                    <a:cubicBezTo>
                      <a:pt x="3669" y="15245"/>
                      <a:pt x="5735" y="15752"/>
                      <a:pt x="6926" y="15752"/>
                    </a:cubicBezTo>
                    <a:cubicBezTo>
                      <a:pt x="7001" y="15752"/>
                      <a:pt x="7073" y="15750"/>
                      <a:pt x="7140" y="15746"/>
                    </a:cubicBezTo>
                    <a:cubicBezTo>
                      <a:pt x="9441" y="15604"/>
                      <a:pt x="9206" y="14260"/>
                      <a:pt x="9210" y="12312"/>
                    </a:cubicBezTo>
                    <a:cubicBezTo>
                      <a:pt x="9213" y="9949"/>
                      <a:pt x="8929" y="7655"/>
                      <a:pt x="8805" y="5289"/>
                    </a:cubicBezTo>
                    <a:cubicBezTo>
                      <a:pt x="5949" y="4812"/>
                      <a:pt x="2280" y="2919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38"/>
              <p:cNvSpPr/>
              <p:nvPr/>
            </p:nvSpPr>
            <p:spPr>
              <a:xfrm>
                <a:off x="5066649" y="3405390"/>
                <a:ext cx="428888" cy="658686"/>
              </a:xfrm>
              <a:custGeom>
                <a:avLst/>
                <a:gdLst/>
                <a:ahLst/>
                <a:cxnLst/>
                <a:rect l="l" t="t" r="r" b="b"/>
                <a:pathLst>
                  <a:path w="7835" h="12033" extrusionOk="0">
                    <a:moveTo>
                      <a:pt x="201" y="1"/>
                    </a:moveTo>
                    <a:cubicBezTo>
                      <a:pt x="0" y="2651"/>
                      <a:pt x="504" y="5417"/>
                      <a:pt x="380" y="8084"/>
                    </a:cubicBezTo>
                    <a:cubicBezTo>
                      <a:pt x="259" y="10672"/>
                      <a:pt x="88" y="12033"/>
                      <a:pt x="2886" y="12033"/>
                    </a:cubicBezTo>
                    <a:cubicBezTo>
                      <a:pt x="2897" y="12033"/>
                      <a:pt x="2908" y="12032"/>
                      <a:pt x="2919" y="12032"/>
                    </a:cubicBezTo>
                    <a:cubicBezTo>
                      <a:pt x="5437" y="12026"/>
                      <a:pt x="6888" y="11511"/>
                      <a:pt x="7351" y="9121"/>
                    </a:cubicBezTo>
                    <a:cubicBezTo>
                      <a:pt x="7835" y="6626"/>
                      <a:pt x="7642" y="3376"/>
                      <a:pt x="7503" y="778"/>
                    </a:cubicBezTo>
                    <a:lnTo>
                      <a:pt x="7503" y="778"/>
                    </a:lnTo>
                    <a:cubicBezTo>
                      <a:pt x="6856" y="906"/>
                      <a:pt x="6168" y="970"/>
                      <a:pt x="5450" y="970"/>
                    </a:cubicBezTo>
                    <a:cubicBezTo>
                      <a:pt x="3828" y="970"/>
                      <a:pt x="2046" y="645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8"/>
              <p:cNvSpPr/>
              <p:nvPr/>
            </p:nvSpPr>
            <p:spPr>
              <a:xfrm>
                <a:off x="5583394" y="2080134"/>
                <a:ext cx="484723" cy="538696"/>
              </a:xfrm>
              <a:custGeom>
                <a:avLst/>
                <a:gdLst/>
                <a:ahLst/>
                <a:cxnLst/>
                <a:rect l="l" t="t" r="r" b="b"/>
                <a:pathLst>
                  <a:path w="8855" h="9841" extrusionOk="0">
                    <a:moveTo>
                      <a:pt x="6722" y="1"/>
                    </a:moveTo>
                    <a:cubicBezTo>
                      <a:pt x="6340" y="1"/>
                      <a:pt x="5838" y="151"/>
                      <a:pt x="5089" y="382"/>
                    </a:cubicBezTo>
                    <a:cubicBezTo>
                      <a:pt x="3479" y="879"/>
                      <a:pt x="1583" y="917"/>
                      <a:pt x="1" y="1504"/>
                    </a:cubicBezTo>
                    <a:cubicBezTo>
                      <a:pt x="740" y="1533"/>
                      <a:pt x="3114" y="6458"/>
                      <a:pt x="3545" y="7135"/>
                    </a:cubicBezTo>
                    <a:cubicBezTo>
                      <a:pt x="4001" y="7850"/>
                      <a:pt x="4337" y="8493"/>
                      <a:pt x="4868" y="8983"/>
                    </a:cubicBezTo>
                    <a:cubicBezTo>
                      <a:pt x="5117" y="9211"/>
                      <a:pt x="5407" y="9409"/>
                      <a:pt x="5773" y="9564"/>
                    </a:cubicBezTo>
                    <a:cubicBezTo>
                      <a:pt x="6174" y="9734"/>
                      <a:pt x="6662" y="9841"/>
                      <a:pt x="7128" y="9841"/>
                    </a:cubicBezTo>
                    <a:cubicBezTo>
                      <a:pt x="8032" y="9841"/>
                      <a:pt x="8854" y="9441"/>
                      <a:pt x="8806" y="8331"/>
                    </a:cubicBezTo>
                    <a:cubicBezTo>
                      <a:pt x="8706" y="6037"/>
                      <a:pt x="7000" y="7681"/>
                      <a:pt x="5963" y="6351"/>
                    </a:cubicBezTo>
                    <a:cubicBezTo>
                      <a:pt x="6789" y="5777"/>
                      <a:pt x="7891" y="6078"/>
                      <a:pt x="8779" y="5377"/>
                    </a:cubicBezTo>
                    <a:cubicBezTo>
                      <a:pt x="8744" y="4994"/>
                      <a:pt x="8572" y="4282"/>
                      <a:pt x="8402" y="3940"/>
                    </a:cubicBezTo>
                    <a:cubicBezTo>
                      <a:pt x="8321" y="3937"/>
                      <a:pt x="8239" y="3936"/>
                      <a:pt x="8157" y="3936"/>
                    </a:cubicBezTo>
                    <a:cubicBezTo>
                      <a:pt x="8039" y="3936"/>
                      <a:pt x="7921" y="3938"/>
                      <a:pt x="7801" y="3940"/>
                    </a:cubicBezTo>
                    <a:cubicBezTo>
                      <a:pt x="7702" y="3941"/>
                      <a:pt x="7602" y="3943"/>
                      <a:pt x="7503" y="3943"/>
                    </a:cubicBezTo>
                    <a:cubicBezTo>
                      <a:pt x="6740" y="3943"/>
                      <a:pt x="6012" y="3871"/>
                      <a:pt x="5587" y="3156"/>
                    </a:cubicBezTo>
                    <a:cubicBezTo>
                      <a:pt x="6084" y="2572"/>
                      <a:pt x="6875" y="2258"/>
                      <a:pt x="7607" y="1919"/>
                    </a:cubicBezTo>
                    <a:cubicBezTo>
                      <a:pt x="7956" y="1756"/>
                      <a:pt x="8098" y="1332"/>
                      <a:pt x="7915" y="990"/>
                    </a:cubicBezTo>
                    <a:cubicBezTo>
                      <a:pt x="7530" y="274"/>
                      <a:pt x="7236" y="1"/>
                      <a:pt x="67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8"/>
              <p:cNvSpPr/>
              <p:nvPr/>
            </p:nvSpPr>
            <p:spPr>
              <a:xfrm>
                <a:off x="4173894" y="2443170"/>
                <a:ext cx="423852" cy="242224"/>
              </a:xfrm>
              <a:custGeom>
                <a:avLst/>
                <a:gdLst/>
                <a:ahLst/>
                <a:cxnLst/>
                <a:rect l="l" t="t" r="r" b="b"/>
                <a:pathLst>
                  <a:path w="7743" h="4425" extrusionOk="0">
                    <a:moveTo>
                      <a:pt x="3376" y="0"/>
                    </a:moveTo>
                    <a:cubicBezTo>
                      <a:pt x="2063" y="0"/>
                      <a:pt x="1030" y="648"/>
                      <a:pt x="512" y="2244"/>
                    </a:cubicBezTo>
                    <a:cubicBezTo>
                      <a:pt x="1" y="3824"/>
                      <a:pt x="322" y="4100"/>
                      <a:pt x="1283" y="4100"/>
                    </a:cubicBezTo>
                    <a:cubicBezTo>
                      <a:pt x="1595" y="4100"/>
                      <a:pt x="1975" y="4070"/>
                      <a:pt x="2416" y="4048"/>
                    </a:cubicBezTo>
                    <a:cubicBezTo>
                      <a:pt x="2628" y="4036"/>
                      <a:pt x="2836" y="4031"/>
                      <a:pt x="3041" y="4031"/>
                    </a:cubicBezTo>
                    <a:cubicBezTo>
                      <a:pt x="4280" y="4031"/>
                      <a:pt x="5391" y="4223"/>
                      <a:pt x="6550" y="4424"/>
                    </a:cubicBezTo>
                    <a:lnTo>
                      <a:pt x="6737" y="4424"/>
                    </a:lnTo>
                    <a:cubicBezTo>
                      <a:pt x="6582" y="2224"/>
                      <a:pt x="7742" y="1218"/>
                      <a:pt x="5345" y="382"/>
                    </a:cubicBezTo>
                    <a:cubicBezTo>
                      <a:pt x="4644" y="137"/>
                      <a:pt x="3981" y="0"/>
                      <a:pt x="33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8"/>
              <p:cNvSpPr/>
              <p:nvPr/>
            </p:nvSpPr>
            <p:spPr>
              <a:xfrm>
                <a:off x="4286607" y="2156989"/>
                <a:ext cx="441040" cy="351267"/>
              </a:xfrm>
              <a:custGeom>
                <a:avLst/>
                <a:gdLst/>
                <a:ahLst/>
                <a:cxnLst/>
                <a:rect l="l" t="t" r="r" b="b"/>
                <a:pathLst>
                  <a:path w="8057" h="6417" extrusionOk="0">
                    <a:moveTo>
                      <a:pt x="1171" y="0"/>
                    </a:moveTo>
                    <a:cubicBezTo>
                      <a:pt x="997" y="0"/>
                      <a:pt x="832" y="105"/>
                      <a:pt x="757" y="270"/>
                    </a:cubicBezTo>
                    <a:cubicBezTo>
                      <a:pt x="536" y="757"/>
                      <a:pt x="349" y="1275"/>
                      <a:pt x="152" y="1766"/>
                    </a:cubicBezTo>
                    <a:cubicBezTo>
                      <a:pt x="0" y="2152"/>
                      <a:pt x="180" y="2588"/>
                      <a:pt x="560" y="2753"/>
                    </a:cubicBezTo>
                    <a:cubicBezTo>
                      <a:pt x="1018" y="2956"/>
                      <a:pt x="1566" y="3027"/>
                      <a:pt x="2105" y="3027"/>
                    </a:cubicBezTo>
                    <a:cubicBezTo>
                      <a:pt x="2530" y="3027"/>
                      <a:pt x="2949" y="2983"/>
                      <a:pt x="3313" y="2927"/>
                    </a:cubicBezTo>
                    <a:lnTo>
                      <a:pt x="3313" y="2927"/>
                    </a:lnTo>
                    <a:cubicBezTo>
                      <a:pt x="2597" y="3396"/>
                      <a:pt x="1731" y="3970"/>
                      <a:pt x="1030" y="4606"/>
                    </a:cubicBezTo>
                    <a:cubicBezTo>
                      <a:pt x="819" y="4799"/>
                      <a:pt x="794" y="5124"/>
                      <a:pt x="968" y="5348"/>
                    </a:cubicBezTo>
                    <a:cubicBezTo>
                      <a:pt x="1196" y="5642"/>
                      <a:pt x="1437" y="5932"/>
                      <a:pt x="1686" y="6211"/>
                    </a:cubicBezTo>
                    <a:cubicBezTo>
                      <a:pt x="1806" y="6347"/>
                      <a:pt x="1974" y="6417"/>
                      <a:pt x="2143" y="6417"/>
                    </a:cubicBezTo>
                    <a:cubicBezTo>
                      <a:pt x="2276" y="6417"/>
                      <a:pt x="2410" y="6374"/>
                      <a:pt x="2522" y="6288"/>
                    </a:cubicBezTo>
                    <a:cubicBezTo>
                      <a:pt x="3732" y="5352"/>
                      <a:pt x="6256" y="3074"/>
                      <a:pt x="7453" y="3074"/>
                    </a:cubicBezTo>
                    <a:cubicBezTo>
                      <a:pt x="7718" y="3074"/>
                      <a:pt x="7918" y="3186"/>
                      <a:pt x="8025" y="3448"/>
                    </a:cubicBezTo>
                    <a:cubicBezTo>
                      <a:pt x="7607" y="2128"/>
                      <a:pt x="8056" y="1036"/>
                      <a:pt x="7997" y="94"/>
                    </a:cubicBezTo>
                    <a:lnTo>
                      <a:pt x="7997" y="94"/>
                    </a:lnTo>
                    <a:cubicBezTo>
                      <a:pt x="6686" y="195"/>
                      <a:pt x="5376" y="373"/>
                      <a:pt x="4065" y="373"/>
                    </a:cubicBezTo>
                    <a:cubicBezTo>
                      <a:pt x="3140" y="373"/>
                      <a:pt x="2216" y="285"/>
                      <a:pt x="1292" y="17"/>
                    </a:cubicBezTo>
                    <a:cubicBezTo>
                      <a:pt x="1252" y="6"/>
                      <a:pt x="1211" y="0"/>
                      <a:pt x="11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8"/>
              <p:cNvSpPr/>
              <p:nvPr/>
            </p:nvSpPr>
            <p:spPr>
              <a:xfrm>
                <a:off x="4904129" y="1163239"/>
                <a:ext cx="874855" cy="1289893"/>
              </a:xfrm>
              <a:custGeom>
                <a:avLst/>
                <a:gdLst/>
                <a:ahLst/>
                <a:cxnLst/>
                <a:rect l="l" t="t" r="r" b="b"/>
                <a:pathLst>
                  <a:path w="15982" h="23564" extrusionOk="0">
                    <a:moveTo>
                      <a:pt x="9960" y="0"/>
                    </a:moveTo>
                    <a:cubicBezTo>
                      <a:pt x="7361" y="0"/>
                      <a:pt x="9062" y="5735"/>
                      <a:pt x="7317" y="7100"/>
                    </a:cubicBezTo>
                    <a:cubicBezTo>
                      <a:pt x="6040" y="5179"/>
                      <a:pt x="6493" y="1797"/>
                      <a:pt x="3559" y="879"/>
                    </a:cubicBezTo>
                    <a:cubicBezTo>
                      <a:pt x="3332" y="808"/>
                      <a:pt x="3090" y="771"/>
                      <a:pt x="2844" y="771"/>
                    </a:cubicBezTo>
                    <a:cubicBezTo>
                      <a:pt x="2147" y="771"/>
                      <a:pt x="1423" y="1068"/>
                      <a:pt x="927" y="1725"/>
                    </a:cubicBezTo>
                    <a:cubicBezTo>
                      <a:pt x="1" y="2951"/>
                      <a:pt x="498" y="3210"/>
                      <a:pt x="1252" y="4316"/>
                    </a:cubicBezTo>
                    <a:cubicBezTo>
                      <a:pt x="3148" y="7097"/>
                      <a:pt x="4102" y="7380"/>
                      <a:pt x="2426" y="10555"/>
                    </a:cubicBezTo>
                    <a:cubicBezTo>
                      <a:pt x="1172" y="12924"/>
                      <a:pt x="1083" y="15391"/>
                      <a:pt x="1614" y="17954"/>
                    </a:cubicBezTo>
                    <a:cubicBezTo>
                      <a:pt x="1962" y="19640"/>
                      <a:pt x="3343" y="23564"/>
                      <a:pt x="5426" y="23564"/>
                    </a:cubicBezTo>
                    <a:cubicBezTo>
                      <a:pt x="5597" y="23564"/>
                      <a:pt x="5773" y="23537"/>
                      <a:pt x="5954" y="23481"/>
                    </a:cubicBezTo>
                    <a:cubicBezTo>
                      <a:pt x="6111" y="23496"/>
                      <a:pt x="6269" y="23504"/>
                      <a:pt x="6427" y="23504"/>
                    </a:cubicBezTo>
                    <a:cubicBezTo>
                      <a:pt x="8719" y="23504"/>
                      <a:pt x="10985" y="21956"/>
                      <a:pt x="12416" y="21032"/>
                    </a:cubicBezTo>
                    <a:cubicBezTo>
                      <a:pt x="15525" y="19035"/>
                      <a:pt x="15981" y="15601"/>
                      <a:pt x="15636" y="12113"/>
                    </a:cubicBezTo>
                    <a:cubicBezTo>
                      <a:pt x="15453" y="10275"/>
                      <a:pt x="14452" y="8631"/>
                      <a:pt x="14216" y="6952"/>
                    </a:cubicBezTo>
                    <a:cubicBezTo>
                      <a:pt x="13971" y="5228"/>
                      <a:pt x="15267" y="4039"/>
                      <a:pt x="15480" y="2534"/>
                    </a:cubicBezTo>
                    <a:cubicBezTo>
                      <a:pt x="15515" y="2271"/>
                      <a:pt x="15370" y="2019"/>
                      <a:pt x="15125" y="1922"/>
                    </a:cubicBezTo>
                    <a:cubicBezTo>
                      <a:pt x="14593" y="1711"/>
                      <a:pt x="14037" y="1569"/>
                      <a:pt x="13501" y="1448"/>
                    </a:cubicBezTo>
                    <a:cubicBezTo>
                      <a:pt x="13456" y="1438"/>
                      <a:pt x="13411" y="1433"/>
                      <a:pt x="13366" y="1433"/>
                    </a:cubicBezTo>
                    <a:cubicBezTo>
                      <a:pt x="13093" y="1433"/>
                      <a:pt x="12844" y="1614"/>
                      <a:pt x="12776" y="1888"/>
                    </a:cubicBezTo>
                    <a:cubicBezTo>
                      <a:pt x="12537" y="2824"/>
                      <a:pt x="12499" y="3819"/>
                      <a:pt x="11819" y="4479"/>
                    </a:cubicBezTo>
                    <a:cubicBezTo>
                      <a:pt x="11453" y="3621"/>
                      <a:pt x="11622" y="2306"/>
                      <a:pt x="11926" y="1338"/>
                    </a:cubicBezTo>
                    <a:cubicBezTo>
                      <a:pt x="12033" y="1000"/>
                      <a:pt x="11871" y="630"/>
                      <a:pt x="11553" y="474"/>
                    </a:cubicBezTo>
                    <a:cubicBezTo>
                      <a:pt x="10893" y="145"/>
                      <a:pt x="10372" y="0"/>
                      <a:pt x="9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38"/>
              <p:cNvSpPr/>
              <p:nvPr/>
            </p:nvSpPr>
            <p:spPr>
              <a:xfrm>
                <a:off x="5312435" y="1810321"/>
                <a:ext cx="955104" cy="508918"/>
              </a:xfrm>
              <a:custGeom>
                <a:avLst/>
                <a:gdLst/>
                <a:ahLst/>
                <a:cxnLst/>
                <a:rect l="l" t="t" r="r" b="b"/>
                <a:pathLst>
                  <a:path w="17448" h="9297" extrusionOk="0">
                    <a:moveTo>
                      <a:pt x="12223" y="1"/>
                    </a:moveTo>
                    <a:cubicBezTo>
                      <a:pt x="12186" y="1"/>
                      <a:pt x="12150" y="3"/>
                      <a:pt x="12115" y="8"/>
                    </a:cubicBezTo>
                    <a:cubicBezTo>
                      <a:pt x="11400" y="112"/>
                      <a:pt x="10941" y="1446"/>
                      <a:pt x="10247" y="1867"/>
                    </a:cubicBezTo>
                    <a:cubicBezTo>
                      <a:pt x="9643" y="2235"/>
                      <a:pt x="8993" y="2380"/>
                      <a:pt x="8329" y="2380"/>
                    </a:cubicBezTo>
                    <a:cubicBezTo>
                      <a:pt x="6955" y="2380"/>
                      <a:pt x="5523" y="1759"/>
                      <a:pt x="4325" y="1207"/>
                    </a:cubicBezTo>
                    <a:cubicBezTo>
                      <a:pt x="3775" y="954"/>
                      <a:pt x="3259" y="809"/>
                      <a:pt x="2800" y="809"/>
                    </a:cubicBezTo>
                    <a:cubicBezTo>
                      <a:pt x="1846" y="809"/>
                      <a:pt x="1147" y="1436"/>
                      <a:pt x="930" y="3013"/>
                    </a:cubicBezTo>
                    <a:cubicBezTo>
                      <a:pt x="819" y="3829"/>
                      <a:pt x="1306" y="4786"/>
                      <a:pt x="1085" y="5687"/>
                    </a:cubicBezTo>
                    <a:cubicBezTo>
                      <a:pt x="878" y="6520"/>
                      <a:pt x="325" y="7128"/>
                      <a:pt x="0" y="7902"/>
                    </a:cubicBezTo>
                    <a:cubicBezTo>
                      <a:pt x="1112" y="8272"/>
                      <a:pt x="2866" y="9296"/>
                      <a:pt x="4034" y="9296"/>
                    </a:cubicBezTo>
                    <a:cubicBezTo>
                      <a:pt x="4209" y="9296"/>
                      <a:pt x="4371" y="9273"/>
                      <a:pt x="4515" y="9222"/>
                    </a:cubicBezTo>
                    <a:cubicBezTo>
                      <a:pt x="5669" y="8807"/>
                      <a:pt x="5821" y="7004"/>
                      <a:pt x="6719" y="6164"/>
                    </a:cubicBezTo>
                    <a:cubicBezTo>
                      <a:pt x="7304" y="5617"/>
                      <a:pt x="8010" y="5420"/>
                      <a:pt x="8756" y="5420"/>
                    </a:cubicBezTo>
                    <a:cubicBezTo>
                      <a:pt x="10060" y="5420"/>
                      <a:pt x="11484" y="6022"/>
                      <a:pt x="12592" y="6395"/>
                    </a:cubicBezTo>
                    <a:cubicBezTo>
                      <a:pt x="13156" y="6586"/>
                      <a:pt x="13817" y="6989"/>
                      <a:pt x="14427" y="6989"/>
                    </a:cubicBezTo>
                    <a:cubicBezTo>
                      <a:pt x="14669" y="6989"/>
                      <a:pt x="14903" y="6926"/>
                      <a:pt x="15121" y="6762"/>
                    </a:cubicBezTo>
                    <a:cubicBezTo>
                      <a:pt x="17447" y="5008"/>
                      <a:pt x="13348" y="3615"/>
                      <a:pt x="12876" y="3615"/>
                    </a:cubicBezTo>
                    <a:cubicBezTo>
                      <a:pt x="12852" y="3615"/>
                      <a:pt x="12838" y="3618"/>
                      <a:pt x="12833" y="3625"/>
                    </a:cubicBezTo>
                    <a:cubicBezTo>
                      <a:pt x="13179" y="3038"/>
                      <a:pt x="14201" y="2509"/>
                      <a:pt x="14278" y="1781"/>
                    </a:cubicBezTo>
                    <a:cubicBezTo>
                      <a:pt x="14357" y="1013"/>
                      <a:pt x="12991" y="1"/>
                      <a:pt x="122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8"/>
              <p:cNvSpPr/>
              <p:nvPr/>
            </p:nvSpPr>
            <p:spPr>
              <a:xfrm>
                <a:off x="4596326" y="1212943"/>
                <a:ext cx="714302" cy="1296188"/>
              </a:xfrm>
              <a:custGeom>
                <a:avLst/>
                <a:gdLst/>
                <a:ahLst/>
                <a:cxnLst/>
                <a:rect l="l" t="t" r="r" b="b"/>
                <a:pathLst>
                  <a:path w="13049" h="23679" extrusionOk="0">
                    <a:moveTo>
                      <a:pt x="2430" y="0"/>
                    </a:moveTo>
                    <a:cubicBezTo>
                      <a:pt x="1738" y="0"/>
                      <a:pt x="1055" y="369"/>
                      <a:pt x="629" y="1286"/>
                    </a:cubicBezTo>
                    <a:cubicBezTo>
                      <a:pt x="0" y="2644"/>
                      <a:pt x="1748" y="3947"/>
                      <a:pt x="2139" y="5470"/>
                    </a:cubicBezTo>
                    <a:cubicBezTo>
                      <a:pt x="3361" y="10248"/>
                      <a:pt x="204" y="15357"/>
                      <a:pt x="2180" y="19941"/>
                    </a:cubicBezTo>
                    <a:cubicBezTo>
                      <a:pt x="4816" y="20843"/>
                      <a:pt x="7275" y="22152"/>
                      <a:pt x="9666" y="23679"/>
                    </a:cubicBezTo>
                    <a:cubicBezTo>
                      <a:pt x="8298" y="19309"/>
                      <a:pt x="6453" y="13540"/>
                      <a:pt x="9583" y="9315"/>
                    </a:cubicBezTo>
                    <a:cubicBezTo>
                      <a:pt x="10333" y="8306"/>
                      <a:pt x="12440" y="7270"/>
                      <a:pt x="12717" y="6044"/>
                    </a:cubicBezTo>
                    <a:cubicBezTo>
                      <a:pt x="13049" y="4554"/>
                      <a:pt x="12046" y="3865"/>
                      <a:pt x="11009" y="3865"/>
                    </a:cubicBezTo>
                    <a:cubicBezTo>
                      <a:pt x="10688" y="3865"/>
                      <a:pt x="10363" y="3931"/>
                      <a:pt x="10074" y="4061"/>
                    </a:cubicBezTo>
                    <a:cubicBezTo>
                      <a:pt x="9035" y="4525"/>
                      <a:pt x="8444" y="5555"/>
                      <a:pt x="7630" y="5555"/>
                    </a:cubicBezTo>
                    <a:cubicBezTo>
                      <a:pt x="7293" y="5555"/>
                      <a:pt x="6918" y="5379"/>
                      <a:pt x="6457" y="4914"/>
                    </a:cubicBezTo>
                    <a:cubicBezTo>
                      <a:pt x="5434" y="3885"/>
                      <a:pt x="5203" y="1860"/>
                      <a:pt x="4149" y="776"/>
                    </a:cubicBezTo>
                    <a:cubicBezTo>
                      <a:pt x="3691" y="303"/>
                      <a:pt x="3057" y="0"/>
                      <a:pt x="24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8"/>
              <p:cNvSpPr/>
              <p:nvPr/>
            </p:nvSpPr>
            <p:spPr>
              <a:xfrm>
                <a:off x="4333297" y="2108982"/>
                <a:ext cx="1725022" cy="1706301"/>
              </a:xfrm>
              <a:custGeom>
                <a:avLst/>
                <a:gdLst/>
                <a:ahLst/>
                <a:cxnLst/>
                <a:rect l="l" t="t" r="r" b="b"/>
                <a:pathLst>
                  <a:path w="31513" h="31171" extrusionOk="0">
                    <a:moveTo>
                      <a:pt x="6100" y="1"/>
                    </a:moveTo>
                    <a:cubicBezTo>
                      <a:pt x="5295" y="1"/>
                      <a:pt x="4503" y="313"/>
                      <a:pt x="3790" y="1064"/>
                    </a:cubicBezTo>
                    <a:cubicBezTo>
                      <a:pt x="2965" y="1934"/>
                      <a:pt x="2619" y="3313"/>
                      <a:pt x="2288" y="4477"/>
                    </a:cubicBezTo>
                    <a:cubicBezTo>
                      <a:pt x="1289" y="7966"/>
                      <a:pt x="1" y="11562"/>
                      <a:pt x="975" y="15234"/>
                    </a:cubicBezTo>
                    <a:cubicBezTo>
                      <a:pt x="2401" y="20609"/>
                      <a:pt x="6274" y="25956"/>
                      <a:pt x="11562" y="28133"/>
                    </a:cubicBezTo>
                    <a:cubicBezTo>
                      <a:pt x="14560" y="29368"/>
                      <a:pt x="17846" y="31171"/>
                      <a:pt x="21223" y="31171"/>
                    </a:cubicBezTo>
                    <a:cubicBezTo>
                      <a:pt x="21823" y="31171"/>
                      <a:pt x="22427" y="31114"/>
                      <a:pt x="23032" y="30986"/>
                    </a:cubicBezTo>
                    <a:cubicBezTo>
                      <a:pt x="24938" y="30586"/>
                      <a:pt x="26973" y="29926"/>
                      <a:pt x="28113" y="28257"/>
                    </a:cubicBezTo>
                    <a:cubicBezTo>
                      <a:pt x="29342" y="26458"/>
                      <a:pt x="29702" y="24005"/>
                      <a:pt x="30324" y="21935"/>
                    </a:cubicBezTo>
                    <a:cubicBezTo>
                      <a:pt x="31512" y="17984"/>
                      <a:pt x="30130" y="14968"/>
                      <a:pt x="29512" y="11089"/>
                    </a:cubicBezTo>
                    <a:cubicBezTo>
                      <a:pt x="29004" y="7900"/>
                      <a:pt x="28966" y="5838"/>
                      <a:pt x="26351" y="3572"/>
                    </a:cubicBezTo>
                    <a:cubicBezTo>
                      <a:pt x="25387" y="2733"/>
                      <a:pt x="24116" y="1489"/>
                      <a:pt x="22869" y="1095"/>
                    </a:cubicBezTo>
                    <a:cubicBezTo>
                      <a:pt x="22579" y="1004"/>
                      <a:pt x="22345" y="964"/>
                      <a:pt x="22152" y="964"/>
                    </a:cubicBezTo>
                    <a:cubicBezTo>
                      <a:pt x="21135" y="964"/>
                      <a:pt x="21248" y="2065"/>
                      <a:pt x="20147" y="2553"/>
                    </a:cubicBezTo>
                    <a:cubicBezTo>
                      <a:pt x="19601" y="1734"/>
                      <a:pt x="19124" y="1226"/>
                      <a:pt x="18109" y="971"/>
                    </a:cubicBezTo>
                    <a:cubicBezTo>
                      <a:pt x="17681" y="863"/>
                      <a:pt x="17327" y="813"/>
                      <a:pt x="17023" y="813"/>
                    </a:cubicBezTo>
                    <a:cubicBezTo>
                      <a:pt x="15836" y="813"/>
                      <a:pt x="15442" y="1584"/>
                      <a:pt x="14602" y="2698"/>
                    </a:cubicBezTo>
                    <a:cubicBezTo>
                      <a:pt x="14309" y="3152"/>
                      <a:pt x="13238" y="4586"/>
                      <a:pt x="12282" y="4586"/>
                    </a:cubicBezTo>
                    <a:cubicBezTo>
                      <a:pt x="12262" y="4586"/>
                      <a:pt x="12242" y="4585"/>
                      <a:pt x="12222" y="4584"/>
                    </a:cubicBezTo>
                    <a:cubicBezTo>
                      <a:pt x="11038" y="4512"/>
                      <a:pt x="10267" y="2294"/>
                      <a:pt x="9462" y="1565"/>
                    </a:cubicBezTo>
                    <a:cubicBezTo>
                      <a:pt x="8448" y="649"/>
                      <a:pt x="7261" y="1"/>
                      <a:pt x="61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38"/>
              <p:cNvSpPr/>
              <p:nvPr/>
            </p:nvSpPr>
            <p:spPr>
              <a:xfrm>
                <a:off x="5152645" y="2205051"/>
                <a:ext cx="262478" cy="259906"/>
              </a:xfrm>
              <a:custGeom>
                <a:avLst/>
                <a:gdLst/>
                <a:ahLst/>
                <a:cxnLst/>
                <a:rect l="l" t="t" r="r" b="b"/>
                <a:pathLst>
                  <a:path w="4795" h="4748" extrusionOk="0">
                    <a:moveTo>
                      <a:pt x="2348" y="1"/>
                    </a:moveTo>
                    <a:cubicBezTo>
                      <a:pt x="2050" y="1"/>
                      <a:pt x="1728" y="68"/>
                      <a:pt x="1386" y="217"/>
                    </a:cubicBezTo>
                    <a:cubicBezTo>
                      <a:pt x="1" y="822"/>
                      <a:pt x="81" y="2438"/>
                      <a:pt x="789" y="3572"/>
                    </a:cubicBezTo>
                    <a:cubicBezTo>
                      <a:pt x="1348" y="4466"/>
                      <a:pt x="2091" y="4664"/>
                      <a:pt x="2837" y="4739"/>
                    </a:cubicBezTo>
                    <a:cubicBezTo>
                      <a:pt x="2894" y="4745"/>
                      <a:pt x="2951" y="4748"/>
                      <a:pt x="3008" y="4748"/>
                    </a:cubicBezTo>
                    <a:cubicBezTo>
                      <a:pt x="3878" y="4748"/>
                      <a:pt x="4640" y="4085"/>
                      <a:pt x="4698" y="3202"/>
                    </a:cubicBezTo>
                    <a:cubicBezTo>
                      <a:pt x="4794" y="1744"/>
                      <a:pt x="3871" y="1"/>
                      <a:pt x="2348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38"/>
              <p:cNvSpPr/>
              <p:nvPr/>
            </p:nvSpPr>
            <p:spPr>
              <a:xfrm>
                <a:off x="5410197" y="2233790"/>
                <a:ext cx="504976" cy="1212108"/>
              </a:xfrm>
              <a:custGeom>
                <a:avLst/>
                <a:gdLst/>
                <a:ahLst/>
                <a:cxnLst/>
                <a:rect l="l" t="t" r="r" b="b"/>
                <a:pathLst>
                  <a:path w="9225" h="22143" extrusionOk="0">
                    <a:moveTo>
                      <a:pt x="3924" y="0"/>
                    </a:moveTo>
                    <a:cubicBezTo>
                      <a:pt x="3398" y="0"/>
                      <a:pt x="2881" y="180"/>
                      <a:pt x="2477" y="574"/>
                    </a:cubicBezTo>
                    <a:cubicBezTo>
                      <a:pt x="1652" y="1379"/>
                      <a:pt x="2263" y="2933"/>
                      <a:pt x="1320" y="3437"/>
                    </a:cubicBezTo>
                    <a:cubicBezTo>
                      <a:pt x="1144" y="3389"/>
                      <a:pt x="1175" y="3247"/>
                      <a:pt x="819" y="2922"/>
                    </a:cubicBezTo>
                    <a:cubicBezTo>
                      <a:pt x="387" y="4871"/>
                      <a:pt x="1" y="6280"/>
                      <a:pt x="194" y="8412"/>
                    </a:cubicBezTo>
                    <a:cubicBezTo>
                      <a:pt x="429" y="10968"/>
                      <a:pt x="325" y="13659"/>
                      <a:pt x="1037" y="16149"/>
                    </a:cubicBezTo>
                    <a:cubicBezTo>
                      <a:pt x="1496" y="17760"/>
                      <a:pt x="3483" y="22142"/>
                      <a:pt x="5619" y="22142"/>
                    </a:cubicBezTo>
                    <a:cubicBezTo>
                      <a:pt x="6168" y="22142"/>
                      <a:pt x="6727" y="21853"/>
                      <a:pt x="7273" y="21152"/>
                    </a:cubicBezTo>
                    <a:cubicBezTo>
                      <a:pt x="8861" y="19113"/>
                      <a:pt x="8160" y="15666"/>
                      <a:pt x="7952" y="13351"/>
                    </a:cubicBezTo>
                    <a:cubicBezTo>
                      <a:pt x="7783" y="11434"/>
                      <a:pt x="8381" y="10014"/>
                      <a:pt x="8724" y="8249"/>
                    </a:cubicBezTo>
                    <a:cubicBezTo>
                      <a:pt x="9224" y="5652"/>
                      <a:pt x="7501" y="2349"/>
                      <a:pt x="5583" y="639"/>
                    </a:cubicBezTo>
                    <a:cubicBezTo>
                      <a:pt x="5123" y="230"/>
                      <a:pt x="4518" y="0"/>
                      <a:pt x="39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8"/>
              <p:cNvSpPr/>
              <p:nvPr/>
            </p:nvSpPr>
            <p:spPr>
              <a:xfrm>
                <a:off x="4435004" y="2175710"/>
                <a:ext cx="1026868" cy="1397348"/>
              </a:xfrm>
              <a:custGeom>
                <a:avLst/>
                <a:gdLst/>
                <a:ahLst/>
                <a:cxnLst/>
                <a:rect l="l" t="t" r="r" b="b"/>
                <a:pathLst>
                  <a:path w="18759" h="25527" extrusionOk="0">
                    <a:moveTo>
                      <a:pt x="5019" y="0"/>
                    </a:moveTo>
                    <a:cubicBezTo>
                      <a:pt x="5014" y="0"/>
                      <a:pt x="5009" y="0"/>
                      <a:pt x="5003" y="0"/>
                    </a:cubicBezTo>
                    <a:cubicBezTo>
                      <a:pt x="3846" y="7"/>
                      <a:pt x="2509" y="1486"/>
                      <a:pt x="2122" y="2474"/>
                    </a:cubicBezTo>
                    <a:cubicBezTo>
                      <a:pt x="436" y="6767"/>
                      <a:pt x="1" y="11265"/>
                      <a:pt x="1345" y="15659"/>
                    </a:cubicBezTo>
                    <a:cubicBezTo>
                      <a:pt x="2461" y="19311"/>
                      <a:pt x="5994" y="22918"/>
                      <a:pt x="9639" y="24192"/>
                    </a:cubicBezTo>
                    <a:cubicBezTo>
                      <a:pt x="11165" y="24726"/>
                      <a:pt x="13644" y="25527"/>
                      <a:pt x="15787" y="25527"/>
                    </a:cubicBezTo>
                    <a:cubicBezTo>
                      <a:pt x="16943" y="25527"/>
                      <a:pt x="18002" y="25293"/>
                      <a:pt x="18759" y="24659"/>
                    </a:cubicBezTo>
                    <a:cubicBezTo>
                      <a:pt x="18127" y="21891"/>
                      <a:pt x="15847" y="19594"/>
                      <a:pt x="15235" y="16692"/>
                    </a:cubicBezTo>
                    <a:cubicBezTo>
                      <a:pt x="14679" y="14047"/>
                      <a:pt x="15052" y="11573"/>
                      <a:pt x="15906" y="9061"/>
                    </a:cubicBezTo>
                    <a:cubicBezTo>
                      <a:pt x="16693" y="6743"/>
                      <a:pt x="16368" y="6975"/>
                      <a:pt x="14624" y="5956"/>
                    </a:cubicBezTo>
                    <a:cubicBezTo>
                      <a:pt x="13828" y="5490"/>
                      <a:pt x="13094" y="3654"/>
                      <a:pt x="12230" y="3654"/>
                    </a:cubicBezTo>
                    <a:cubicBezTo>
                      <a:pt x="12191" y="3654"/>
                      <a:pt x="12152" y="3658"/>
                      <a:pt x="12113" y="3666"/>
                    </a:cubicBezTo>
                    <a:cubicBezTo>
                      <a:pt x="10803" y="3924"/>
                      <a:pt x="10983" y="6630"/>
                      <a:pt x="9860" y="7189"/>
                    </a:cubicBezTo>
                    <a:cubicBezTo>
                      <a:pt x="8568" y="5714"/>
                      <a:pt x="8803" y="3109"/>
                      <a:pt x="7225" y="1475"/>
                    </a:cubicBezTo>
                    <a:cubicBezTo>
                      <a:pt x="6668" y="898"/>
                      <a:pt x="5873" y="0"/>
                      <a:pt x="50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8"/>
              <p:cNvSpPr/>
              <p:nvPr/>
            </p:nvSpPr>
            <p:spPr>
              <a:xfrm>
                <a:off x="5506649" y="2455377"/>
                <a:ext cx="385041" cy="959921"/>
              </a:xfrm>
              <a:custGeom>
                <a:avLst/>
                <a:gdLst/>
                <a:ahLst/>
                <a:cxnLst/>
                <a:rect l="l" t="t" r="r" b="b"/>
                <a:pathLst>
                  <a:path w="7034" h="17536" extrusionOk="0">
                    <a:moveTo>
                      <a:pt x="308" y="0"/>
                    </a:moveTo>
                    <a:lnTo>
                      <a:pt x="308" y="0"/>
                    </a:lnTo>
                    <a:cubicBezTo>
                      <a:pt x="1" y="1037"/>
                      <a:pt x="428" y="2249"/>
                      <a:pt x="436" y="3458"/>
                    </a:cubicBezTo>
                    <a:cubicBezTo>
                      <a:pt x="439" y="4933"/>
                      <a:pt x="436" y="6409"/>
                      <a:pt x="436" y="7887"/>
                    </a:cubicBezTo>
                    <a:cubicBezTo>
                      <a:pt x="433" y="11227"/>
                      <a:pt x="1189" y="14758"/>
                      <a:pt x="3037" y="17535"/>
                    </a:cubicBezTo>
                    <a:cubicBezTo>
                      <a:pt x="3178" y="15729"/>
                      <a:pt x="3102" y="14123"/>
                      <a:pt x="3717" y="12409"/>
                    </a:cubicBezTo>
                    <a:cubicBezTo>
                      <a:pt x="4367" y="10588"/>
                      <a:pt x="5914" y="9190"/>
                      <a:pt x="6423" y="7369"/>
                    </a:cubicBezTo>
                    <a:cubicBezTo>
                      <a:pt x="7034" y="5179"/>
                      <a:pt x="5991" y="5075"/>
                      <a:pt x="4318" y="4668"/>
                    </a:cubicBezTo>
                    <a:cubicBezTo>
                      <a:pt x="1973" y="4097"/>
                      <a:pt x="1718" y="1604"/>
                      <a:pt x="3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8"/>
              <p:cNvSpPr/>
              <p:nvPr/>
            </p:nvSpPr>
            <p:spPr>
              <a:xfrm>
                <a:off x="4550779" y="2540881"/>
                <a:ext cx="906385" cy="1002016"/>
              </a:xfrm>
              <a:custGeom>
                <a:avLst/>
                <a:gdLst/>
                <a:ahLst/>
                <a:cxnLst/>
                <a:rect l="l" t="t" r="r" b="b"/>
                <a:pathLst>
                  <a:path w="16558" h="18305" extrusionOk="0">
                    <a:moveTo>
                      <a:pt x="7442" y="0"/>
                    </a:moveTo>
                    <a:cubicBezTo>
                      <a:pt x="7345" y="0"/>
                      <a:pt x="7247" y="44"/>
                      <a:pt x="7182" y="142"/>
                    </a:cubicBezTo>
                    <a:cubicBezTo>
                      <a:pt x="6470" y="1188"/>
                      <a:pt x="5700" y="2574"/>
                      <a:pt x="4833" y="3423"/>
                    </a:cubicBezTo>
                    <a:cubicBezTo>
                      <a:pt x="3576" y="4656"/>
                      <a:pt x="3175" y="5810"/>
                      <a:pt x="2200" y="7216"/>
                    </a:cubicBezTo>
                    <a:cubicBezTo>
                      <a:pt x="1620" y="8052"/>
                      <a:pt x="0" y="8653"/>
                      <a:pt x="7" y="9589"/>
                    </a:cubicBezTo>
                    <a:cubicBezTo>
                      <a:pt x="17" y="11649"/>
                      <a:pt x="2715" y="11489"/>
                      <a:pt x="3935" y="11593"/>
                    </a:cubicBezTo>
                    <a:cubicBezTo>
                      <a:pt x="7482" y="11904"/>
                      <a:pt x="8277" y="15227"/>
                      <a:pt x="10816" y="17020"/>
                    </a:cubicBezTo>
                    <a:cubicBezTo>
                      <a:pt x="11481" y="17491"/>
                      <a:pt x="13126" y="18305"/>
                      <a:pt x="14375" y="18305"/>
                    </a:cubicBezTo>
                    <a:cubicBezTo>
                      <a:pt x="14924" y="18305"/>
                      <a:pt x="15397" y="18147"/>
                      <a:pt x="15677" y="17735"/>
                    </a:cubicBezTo>
                    <a:cubicBezTo>
                      <a:pt x="16557" y="16443"/>
                      <a:pt x="13718" y="12574"/>
                      <a:pt x="13324" y="11472"/>
                    </a:cubicBezTo>
                    <a:cubicBezTo>
                      <a:pt x="12474" y="9096"/>
                      <a:pt x="9379" y="8484"/>
                      <a:pt x="8246" y="6156"/>
                    </a:cubicBezTo>
                    <a:cubicBezTo>
                      <a:pt x="7541" y="4705"/>
                      <a:pt x="7811" y="2249"/>
                      <a:pt x="7766" y="314"/>
                    </a:cubicBezTo>
                    <a:cubicBezTo>
                      <a:pt x="7762" y="121"/>
                      <a:pt x="7603" y="0"/>
                      <a:pt x="74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8"/>
              <p:cNvSpPr/>
              <p:nvPr/>
            </p:nvSpPr>
            <p:spPr>
              <a:xfrm>
                <a:off x="4614609" y="1225150"/>
                <a:ext cx="209654" cy="113640"/>
              </a:xfrm>
              <a:custGeom>
                <a:avLst/>
                <a:gdLst/>
                <a:ahLst/>
                <a:cxnLst/>
                <a:rect l="l" t="t" r="r" b="b"/>
                <a:pathLst>
                  <a:path w="3830" h="2076" extrusionOk="0">
                    <a:moveTo>
                      <a:pt x="2185" y="0"/>
                    </a:moveTo>
                    <a:cubicBezTo>
                      <a:pt x="1214" y="0"/>
                      <a:pt x="1" y="1206"/>
                      <a:pt x="689" y="1927"/>
                    </a:cubicBezTo>
                    <a:cubicBezTo>
                      <a:pt x="782" y="2021"/>
                      <a:pt x="910" y="2076"/>
                      <a:pt x="1045" y="2076"/>
                    </a:cubicBezTo>
                    <a:cubicBezTo>
                      <a:pt x="1981" y="2072"/>
                      <a:pt x="3829" y="1202"/>
                      <a:pt x="2823" y="242"/>
                    </a:cubicBezTo>
                    <a:cubicBezTo>
                      <a:pt x="2646" y="73"/>
                      <a:pt x="2423" y="0"/>
                      <a:pt x="2185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8"/>
              <p:cNvSpPr/>
              <p:nvPr/>
            </p:nvSpPr>
            <p:spPr>
              <a:xfrm>
                <a:off x="4908290" y="1217377"/>
                <a:ext cx="235710" cy="129186"/>
              </a:xfrm>
              <a:custGeom>
                <a:avLst/>
                <a:gdLst/>
                <a:ahLst/>
                <a:cxnLst/>
                <a:rect l="l" t="t" r="r" b="b"/>
                <a:pathLst>
                  <a:path w="4306" h="2360" extrusionOk="0">
                    <a:moveTo>
                      <a:pt x="2518" y="1"/>
                    </a:moveTo>
                    <a:cubicBezTo>
                      <a:pt x="1365" y="1"/>
                      <a:pt x="1" y="1709"/>
                      <a:pt x="1003" y="2287"/>
                    </a:cubicBezTo>
                    <a:cubicBezTo>
                      <a:pt x="1087" y="2335"/>
                      <a:pt x="1188" y="2360"/>
                      <a:pt x="1291" y="2360"/>
                    </a:cubicBezTo>
                    <a:cubicBezTo>
                      <a:pt x="1337" y="2360"/>
                      <a:pt x="1383" y="2355"/>
                      <a:pt x="1428" y="2345"/>
                    </a:cubicBezTo>
                    <a:cubicBezTo>
                      <a:pt x="2461" y="2107"/>
                      <a:pt x="4306" y="795"/>
                      <a:pt x="2986" y="111"/>
                    </a:cubicBezTo>
                    <a:cubicBezTo>
                      <a:pt x="2839" y="35"/>
                      <a:pt x="2680" y="1"/>
                      <a:pt x="2518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8"/>
              <p:cNvSpPr/>
              <p:nvPr/>
            </p:nvSpPr>
            <p:spPr>
              <a:xfrm>
                <a:off x="5487763" y="2407918"/>
                <a:ext cx="170789" cy="917333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6758" extrusionOk="0">
                    <a:moveTo>
                      <a:pt x="133" y="0"/>
                    </a:moveTo>
                    <a:cubicBezTo>
                      <a:pt x="66" y="0"/>
                      <a:pt x="0" y="54"/>
                      <a:pt x="11" y="138"/>
                    </a:cubicBezTo>
                    <a:cubicBezTo>
                      <a:pt x="242" y="1897"/>
                      <a:pt x="1344" y="5400"/>
                      <a:pt x="1344" y="6592"/>
                    </a:cubicBezTo>
                    <a:cubicBezTo>
                      <a:pt x="1344" y="7970"/>
                      <a:pt x="1530" y="9349"/>
                      <a:pt x="1416" y="10723"/>
                    </a:cubicBezTo>
                    <a:cubicBezTo>
                      <a:pt x="1350" y="11521"/>
                      <a:pt x="1430" y="16758"/>
                      <a:pt x="2918" y="16758"/>
                    </a:cubicBezTo>
                    <a:cubicBezTo>
                      <a:pt x="2982" y="16758"/>
                      <a:pt x="3050" y="16748"/>
                      <a:pt x="3120" y="16727"/>
                    </a:cubicBezTo>
                    <a:cubicBezTo>
                      <a:pt x="2822" y="15459"/>
                      <a:pt x="2187" y="14285"/>
                      <a:pt x="2004" y="12986"/>
                    </a:cubicBezTo>
                    <a:cubicBezTo>
                      <a:pt x="1752" y="11217"/>
                      <a:pt x="2104" y="9383"/>
                      <a:pt x="2104" y="7618"/>
                    </a:cubicBezTo>
                    <a:cubicBezTo>
                      <a:pt x="2104" y="5846"/>
                      <a:pt x="1188" y="1911"/>
                      <a:pt x="242" y="70"/>
                    </a:cubicBezTo>
                    <a:cubicBezTo>
                      <a:pt x="218" y="22"/>
                      <a:pt x="175" y="0"/>
                      <a:pt x="133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8"/>
              <p:cNvSpPr/>
              <p:nvPr/>
            </p:nvSpPr>
            <p:spPr>
              <a:xfrm>
                <a:off x="4573441" y="3069341"/>
                <a:ext cx="663120" cy="337910"/>
              </a:xfrm>
              <a:custGeom>
                <a:avLst/>
                <a:gdLst/>
                <a:ahLst/>
                <a:cxnLst/>
                <a:rect l="l" t="t" r="r" b="b"/>
                <a:pathLst>
                  <a:path w="12114" h="6173" extrusionOk="0">
                    <a:moveTo>
                      <a:pt x="1531" y="0"/>
                    </a:moveTo>
                    <a:cubicBezTo>
                      <a:pt x="933" y="0"/>
                      <a:pt x="399" y="113"/>
                      <a:pt x="1" y="409"/>
                    </a:cubicBezTo>
                    <a:cubicBezTo>
                      <a:pt x="671" y="1262"/>
                      <a:pt x="2550" y="986"/>
                      <a:pt x="3362" y="1134"/>
                    </a:cubicBezTo>
                    <a:cubicBezTo>
                      <a:pt x="5152" y="1466"/>
                      <a:pt x="6965" y="2388"/>
                      <a:pt x="8323" y="3583"/>
                    </a:cubicBezTo>
                    <a:cubicBezTo>
                      <a:pt x="8722" y="3934"/>
                      <a:pt x="10920" y="6172"/>
                      <a:pt x="11770" y="6172"/>
                    </a:cubicBezTo>
                    <a:cubicBezTo>
                      <a:pt x="11985" y="6172"/>
                      <a:pt x="12113" y="6029"/>
                      <a:pt x="12105" y="5677"/>
                    </a:cubicBezTo>
                    <a:cubicBezTo>
                      <a:pt x="12088" y="4930"/>
                      <a:pt x="10657" y="4064"/>
                      <a:pt x="10191" y="3653"/>
                    </a:cubicBezTo>
                    <a:cubicBezTo>
                      <a:pt x="8882" y="2492"/>
                      <a:pt x="7805" y="1397"/>
                      <a:pt x="6056" y="972"/>
                    </a:cubicBezTo>
                    <a:cubicBezTo>
                      <a:pt x="4867" y="682"/>
                      <a:pt x="3005" y="0"/>
                      <a:pt x="1531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38"/>
              <p:cNvSpPr/>
              <p:nvPr/>
            </p:nvSpPr>
            <p:spPr>
              <a:xfrm>
                <a:off x="5597955" y="2781737"/>
                <a:ext cx="286564" cy="575153"/>
              </a:xfrm>
              <a:custGeom>
                <a:avLst/>
                <a:gdLst/>
                <a:ahLst/>
                <a:cxnLst/>
                <a:rect l="l" t="t" r="r" b="b"/>
                <a:pathLst>
                  <a:path w="5235" h="10507" extrusionOk="0">
                    <a:moveTo>
                      <a:pt x="5235" y="1"/>
                    </a:moveTo>
                    <a:lnTo>
                      <a:pt x="5235" y="1"/>
                    </a:lnTo>
                    <a:cubicBezTo>
                      <a:pt x="4806" y="122"/>
                      <a:pt x="4419" y="339"/>
                      <a:pt x="4071" y="616"/>
                    </a:cubicBezTo>
                    <a:cubicBezTo>
                      <a:pt x="2851" y="1583"/>
                      <a:pt x="2070" y="3320"/>
                      <a:pt x="1493" y="4561"/>
                    </a:cubicBezTo>
                    <a:cubicBezTo>
                      <a:pt x="889" y="5867"/>
                      <a:pt x="1" y="9207"/>
                      <a:pt x="806" y="10506"/>
                    </a:cubicBezTo>
                    <a:cubicBezTo>
                      <a:pt x="1276" y="9511"/>
                      <a:pt x="1196" y="8122"/>
                      <a:pt x="1493" y="7038"/>
                    </a:cubicBezTo>
                    <a:cubicBezTo>
                      <a:pt x="1856" y="5707"/>
                      <a:pt x="2381" y="4644"/>
                      <a:pt x="3055" y="3452"/>
                    </a:cubicBezTo>
                    <a:cubicBezTo>
                      <a:pt x="3566" y="2550"/>
                      <a:pt x="5186" y="975"/>
                      <a:pt x="5235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38"/>
              <p:cNvSpPr/>
              <p:nvPr/>
            </p:nvSpPr>
            <p:spPr>
              <a:xfrm>
                <a:off x="4879766" y="2596442"/>
                <a:ext cx="480179" cy="767893"/>
              </a:xfrm>
              <a:custGeom>
                <a:avLst/>
                <a:gdLst/>
                <a:ahLst/>
                <a:cxnLst/>
                <a:rect l="l" t="t" r="r" b="b"/>
                <a:pathLst>
                  <a:path w="8772" h="14028" extrusionOk="0">
                    <a:moveTo>
                      <a:pt x="1179" y="1"/>
                    </a:moveTo>
                    <a:lnTo>
                      <a:pt x="1179" y="1"/>
                    </a:lnTo>
                    <a:cubicBezTo>
                      <a:pt x="1" y="1026"/>
                      <a:pt x="1196" y="6464"/>
                      <a:pt x="1797" y="7476"/>
                    </a:cubicBezTo>
                    <a:cubicBezTo>
                      <a:pt x="2709" y="9006"/>
                      <a:pt x="3787" y="9752"/>
                      <a:pt x="5165" y="10930"/>
                    </a:cubicBezTo>
                    <a:cubicBezTo>
                      <a:pt x="6091" y="11721"/>
                      <a:pt x="7770" y="12523"/>
                      <a:pt x="7939" y="13839"/>
                    </a:cubicBezTo>
                    <a:cubicBezTo>
                      <a:pt x="8147" y="13967"/>
                      <a:pt x="8301" y="14028"/>
                      <a:pt x="8426" y="14028"/>
                    </a:cubicBezTo>
                    <a:cubicBezTo>
                      <a:pt x="8563" y="14028"/>
                      <a:pt x="8667" y="13956"/>
                      <a:pt x="8771" y="13822"/>
                    </a:cubicBezTo>
                    <a:cubicBezTo>
                      <a:pt x="8175" y="12084"/>
                      <a:pt x="6485" y="10184"/>
                      <a:pt x="5027" y="9117"/>
                    </a:cubicBezTo>
                    <a:cubicBezTo>
                      <a:pt x="3639" y="8102"/>
                      <a:pt x="2357" y="6792"/>
                      <a:pt x="1832" y="5113"/>
                    </a:cubicBezTo>
                    <a:cubicBezTo>
                      <a:pt x="1258" y="3286"/>
                      <a:pt x="1922" y="1714"/>
                      <a:pt x="1179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8"/>
              <p:cNvSpPr/>
              <p:nvPr/>
            </p:nvSpPr>
            <p:spPr>
              <a:xfrm>
                <a:off x="4858801" y="2718786"/>
                <a:ext cx="44887" cy="77786"/>
              </a:xfrm>
              <a:custGeom>
                <a:avLst/>
                <a:gdLst/>
                <a:ahLst/>
                <a:cxnLst/>
                <a:rect l="l" t="t" r="r" b="b"/>
                <a:pathLst>
                  <a:path w="820" h="1421" extrusionOk="0">
                    <a:moveTo>
                      <a:pt x="356" y="1"/>
                    </a:moveTo>
                    <a:cubicBezTo>
                      <a:pt x="308" y="1"/>
                      <a:pt x="259" y="18"/>
                      <a:pt x="221" y="56"/>
                    </a:cubicBezTo>
                    <a:cubicBezTo>
                      <a:pt x="1" y="280"/>
                      <a:pt x="73" y="657"/>
                      <a:pt x="176" y="923"/>
                    </a:cubicBezTo>
                    <a:cubicBezTo>
                      <a:pt x="253" y="1106"/>
                      <a:pt x="467" y="1420"/>
                      <a:pt x="695" y="1420"/>
                    </a:cubicBezTo>
                    <a:lnTo>
                      <a:pt x="719" y="1420"/>
                    </a:lnTo>
                    <a:cubicBezTo>
                      <a:pt x="744" y="1417"/>
                      <a:pt x="764" y="1403"/>
                      <a:pt x="771" y="1379"/>
                    </a:cubicBezTo>
                    <a:cubicBezTo>
                      <a:pt x="819" y="1206"/>
                      <a:pt x="709" y="958"/>
                      <a:pt x="671" y="784"/>
                    </a:cubicBezTo>
                    <a:cubicBezTo>
                      <a:pt x="623" y="567"/>
                      <a:pt x="653" y="287"/>
                      <a:pt x="529" y="97"/>
                    </a:cubicBezTo>
                    <a:cubicBezTo>
                      <a:pt x="491" y="35"/>
                      <a:pt x="422" y="1"/>
                      <a:pt x="356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8"/>
              <p:cNvSpPr/>
              <p:nvPr/>
            </p:nvSpPr>
            <p:spPr>
              <a:xfrm>
                <a:off x="4812491" y="2759239"/>
                <a:ext cx="70724" cy="132252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2416" extrusionOk="0">
                    <a:moveTo>
                      <a:pt x="246" y="1"/>
                    </a:moveTo>
                    <a:cubicBezTo>
                      <a:pt x="125" y="1"/>
                      <a:pt x="0" y="98"/>
                      <a:pt x="14" y="225"/>
                    </a:cubicBezTo>
                    <a:cubicBezTo>
                      <a:pt x="56" y="605"/>
                      <a:pt x="284" y="927"/>
                      <a:pt x="466" y="1258"/>
                    </a:cubicBezTo>
                    <a:cubicBezTo>
                      <a:pt x="681" y="1638"/>
                      <a:pt x="885" y="2014"/>
                      <a:pt x="1134" y="2374"/>
                    </a:cubicBezTo>
                    <a:cubicBezTo>
                      <a:pt x="1150" y="2402"/>
                      <a:pt x="1178" y="2416"/>
                      <a:pt x="1209" y="2416"/>
                    </a:cubicBezTo>
                    <a:cubicBezTo>
                      <a:pt x="1250" y="2416"/>
                      <a:pt x="1292" y="2388"/>
                      <a:pt x="1289" y="2333"/>
                    </a:cubicBezTo>
                    <a:cubicBezTo>
                      <a:pt x="1268" y="1604"/>
                      <a:pt x="995" y="464"/>
                      <a:pt x="353" y="32"/>
                    </a:cubicBezTo>
                    <a:cubicBezTo>
                      <a:pt x="321" y="8"/>
                      <a:pt x="284" y="1"/>
                      <a:pt x="246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8"/>
              <p:cNvSpPr/>
              <p:nvPr/>
            </p:nvSpPr>
            <p:spPr>
              <a:xfrm>
                <a:off x="4650789" y="3008689"/>
                <a:ext cx="147962" cy="40508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740" extrusionOk="0">
                    <a:moveTo>
                      <a:pt x="1047" y="0"/>
                    </a:moveTo>
                    <a:cubicBezTo>
                      <a:pt x="709" y="0"/>
                      <a:pt x="384" y="77"/>
                      <a:pt x="129" y="263"/>
                    </a:cubicBezTo>
                    <a:cubicBezTo>
                      <a:pt x="28" y="335"/>
                      <a:pt x="0" y="501"/>
                      <a:pt x="129" y="566"/>
                    </a:cubicBezTo>
                    <a:cubicBezTo>
                      <a:pt x="412" y="712"/>
                      <a:pt x="678" y="740"/>
                      <a:pt x="968" y="740"/>
                    </a:cubicBezTo>
                    <a:cubicBezTo>
                      <a:pt x="1086" y="740"/>
                      <a:pt x="1207" y="732"/>
                      <a:pt x="1331" y="732"/>
                    </a:cubicBezTo>
                    <a:cubicBezTo>
                      <a:pt x="1773" y="722"/>
                      <a:pt x="2205" y="705"/>
                      <a:pt x="2640" y="615"/>
                    </a:cubicBezTo>
                    <a:cubicBezTo>
                      <a:pt x="2699" y="605"/>
                      <a:pt x="2702" y="522"/>
                      <a:pt x="2657" y="491"/>
                    </a:cubicBezTo>
                    <a:cubicBezTo>
                      <a:pt x="2239" y="218"/>
                      <a:pt x="1621" y="0"/>
                      <a:pt x="1047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8"/>
              <p:cNvSpPr/>
              <p:nvPr/>
            </p:nvSpPr>
            <p:spPr>
              <a:xfrm>
                <a:off x="4738537" y="2915631"/>
                <a:ext cx="127325" cy="95521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1745" extrusionOk="0">
                    <a:moveTo>
                      <a:pt x="256" y="1"/>
                    </a:moveTo>
                    <a:cubicBezTo>
                      <a:pt x="97" y="1"/>
                      <a:pt x="1" y="232"/>
                      <a:pt x="128" y="339"/>
                    </a:cubicBezTo>
                    <a:cubicBezTo>
                      <a:pt x="439" y="602"/>
                      <a:pt x="854" y="743"/>
                      <a:pt x="1189" y="986"/>
                    </a:cubicBezTo>
                    <a:cubicBezTo>
                      <a:pt x="1538" y="1234"/>
                      <a:pt x="1887" y="1483"/>
                      <a:pt x="2232" y="1735"/>
                    </a:cubicBezTo>
                    <a:cubicBezTo>
                      <a:pt x="2242" y="1742"/>
                      <a:pt x="2252" y="1745"/>
                      <a:pt x="2260" y="1745"/>
                    </a:cubicBezTo>
                    <a:cubicBezTo>
                      <a:pt x="2298" y="1745"/>
                      <a:pt x="2325" y="1694"/>
                      <a:pt x="2308" y="1659"/>
                    </a:cubicBezTo>
                    <a:cubicBezTo>
                      <a:pt x="2121" y="1220"/>
                      <a:pt x="1873" y="885"/>
                      <a:pt x="1490" y="595"/>
                    </a:cubicBezTo>
                    <a:cubicBezTo>
                      <a:pt x="1147" y="332"/>
                      <a:pt x="709" y="32"/>
                      <a:pt x="267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8"/>
              <p:cNvSpPr/>
              <p:nvPr/>
            </p:nvSpPr>
            <p:spPr>
              <a:xfrm>
                <a:off x="4894929" y="2962160"/>
                <a:ext cx="74556" cy="111067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2029" extrusionOk="0">
                    <a:moveTo>
                      <a:pt x="277" y="0"/>
                    </a:moveTo>
                    <a:cubicBezTo>
                      <a:pt x="118" y="0"/>
                      <a:pt x="1" y="139"/>
                      <a:pt x="25" y="322"/>
                    </a:cubicBezTo>
                    <a:cubicBezTo>
                      <a:pt x="66" y="626"/>
                      <a:pt x="318" y="927"/>
                      <a:pt x="505" y="1164"/>
                    </a:cubicBezTo>
                    <a:cubicBezTo>
                      <a:pt x="729" y="1448"/>
                      <a:pt x="1023" y="1700"/>
                      <a:pt x="1227" y="1997"/>
                    </a:cubicBezTo>
                    <a:cubicBezTo>
                      <a:pt x="1240" y="2018"/>
                      <a:pt x="1261" y="2028"/>
                      <a:pt x="1282" y="2028"/>
                    </a:cubicBezTo>
                    <a:cubicBezTo>
                      <a:pt x="1323" y="2028"/>
                      <a:pt x="1361" y="1994"/>
                      <a:pt x="1348" y="1945"/>
                    </a:cubicBezTo>
                    <a:cubicBezTo>
                      <a:pt x="1254" y="1558"/>
                      <a:pt x="1227" y="1209"/>
                      <a:pt x="1064" y="840"/>
                    </a:cubicBezTo>
                    <a:cubicBezTo>
                      <a:pt x="933" y="543"/>
                      <a:pt x="715" y="163"/>
                      <a:pt x="408" y="32"/>
                    </a:cubicBezTo>
                    <a:cubicBezTo>
                      <a:pt x="363" y="11"/>
                      <a:pt x="318" y="0"/>
                      <a:pt x="277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8"/>
              <p:cNvSpPr/>
              <p:nvPr/>
            </p:nvSpPr>
            <p:spPr>
              <a:xfrm>
                <a:off x="4768753" y="2854541"/>
                <a:ext cx="78607" cy="78169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428" extrusionOk="0">
                    <a:moveTo>
                      <a:pt x="153" y="1"/>
                    </a:moveTo>
                    <a:cubicBezTo>
                      <a:pt x="36" y="1"/>
                      <a:pt x="1" y="157"/>
                      <a:pt x="71" y="232"/>
                    </a:cubicBezTo>
                    <a:cubicBezTo>
                      <a:pt x="167" y="343"/>
                      <a:pt x="250" y="443"/>
                      <a:pt x="371" y="530"/>
                    </a:cubicBezTo>
                    <a:cubicBezTo>
                      <a:pt x="488" y="613"/>
                      <a:pt x="599" y="702"/>
                      <a:pt x="699" y="806"/>
                    </a:cubicBezTo>
                    <a:cubicBezTo>
                      <a:pt x="900" y="1006"/>
                      <a:pt x="1104" y="1200"/>
                      <a:pt x="1293" y="1407"/>
                    </a:cubicBezTo>
                    <a:cubicBezTo>
                      <a:pt x="1307" y="1421"/>
                      <a:pt x="1327" y="1428"/>
                      <a:pt x="1348" y="1428"/>
                    </a:cubicBezTo>
                    <a:cubicBezTo>
                      <a:pt x="1390" y="1428"/>
                      <a:pt x="1435" y="1397"/>
                      <a:pt x="1428" y="1351"/>
                    </a:cubicBezTo>
                    <a:cubicBezTo>
                      <a:pt x="1345" y="705"/>
                      <a:pt x="841" y="63"/>
                      <a:pt x="163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8"/>
              <p:cNvSpPr/>
              <p:nvPr/>
            </p:nvSpPr>
            <p:spPr>
              <a:xfrm>
                <a:off x="5057562" y="3342822"/>
                <a:ext cx="108768" cy="10745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963" extrusionOk="0">
                    <a:moveTo>
                      <a:pt x="259" y="1"/>
                    </a:moveTo>
                    <a:cubicBezTo>
                      <a:pt x="90" y="1"/>
                      <a:pt x="0" y="183"/>
                      <a:pt x="69" y="339"/>
                    </a:cubicBezTo>
                    <a:cubicBezTo>
                      <a:pt x="228" y="715"/>
                      <a:pt x="584" y="1023"/>
                      <a:pt x="888" y="1286"/>
                    </a:cubicBezTo>
                    <a:cubicBezTo>
                      <a:pt x="1209" y="1562"/>
                      <a:pt x="1534" y="1766"/>
                      <a:pt x="1910" y="1956"/>
                    </a:cubicBezTo>
                    <a:cubicBezTo>
                      <a:pt x="1917" y="1959"/>
                      <a:pt x="1924" y="1962"/>
                      <a:pt x="1931" y="1962"/>
                    </a:cubicBezTo>
                    <a:cubicBezTo>
                      <a:pt x="1958" y="1962"/>
                      <a:pt x="1987" y="1938"/>
                      <a:pt x="1976" y="1908"/>
                    </a:cubicBezTo>
                    <a:cubicBezTo>
                      <a:pt x="1751" y="1147"/>
                      <a:pt x="1147" y="218"/>
                      <a:pt x="321" y="11"/>
                    </a:cubicBezTo>
                    <a:cubicBezTo>
                      <a:pt x="300" y="4"/>
                      <a:pt x="280" y="1"/>
                      <a:pt x="259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8"/>
              <p:cNvSpPr/>
              <p:nvPr/>
            </p:nvSpPr>
            <p:spPr>
              <a:xfrm>
                <a:off x="5259114" y="3315014"/>
                <a:ext cx="111286" cy="125628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295" extrusionOk="0">
                    <a:moveTo>
                      <a:pt x="90" y="0"/>
                    </a:moveTo>
                    <a:cubicBezTo>
                      <a:pt x="76" y="0"/>
                      <a:pt x="63" y="0"/>
                      <a:pt x="49" y="4"/>
                    </a:cubicBezTo>
                    <a:cubicBezTo>
                      <a:pt x="18" y="4"/>
                      <a:pt x="1" y="32"/>
                      <a:pt x="4" y="59"/>
                    </a:cubicBezTo>
                    <a:cubicBezTo>
                      <a:pt x="76" y="460"/>
                      <a:pt x="449" y="833"/>
                      <a:pt x="657" y="1172"/>
                    </a:cubicBezTo>
                    <a:cubicBezTo>
                      <a:pt x="875" y="1528"/>
                      <a:pt x="1085" y="2076"/>
                      <a:pt x="1479" y="2260"/>
                    </a:cubicBezTo>
                    <a:cubicBezTo>
                      <a:pt x="1531" y="2284"/>
                      <a:pt x="1586" y="2294"/>
                      <a:pt x="1642" y="2294"/>
                    </a:cubicBezTo>
                    <a:cubicBezTo>
                      <a:pt x="1779" y="2294"/>
                      <a:pt x="1911" y="2225"/>
                      <a:pt x="1942" y="2073"/>
                    </a:cubicBezTo>
                    <a:cubicBezTo>
                      <a:pt x="2032" y="1641"/>
                      <a:pt x="1759" y="1223"/>
                      <a:pt x="1462" y="898"/>
                    </a:cubicBezTo>
                    <a:cubicBezTo>
                      <a:pt x="1344" y="888"/>
                      <a:pt x="1199" y="830"/>
                      <a:pt x="1009" y="712"/>
                    </a:cubicBezTo>
                    <a:cubicBezTo>
                      <a:pt x="996" y="605"/>
                      <a:pt x="971" y="501"/>
                      <a:pt x="937" y="398"/>
                    </a:cubicBezTo>
                    <a:cubicBezTo>
                      <a:pt x="685" y="190"/>
                      <a:pt x="387" y="0"/>
                      <a:pt x="90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8"/>
              <p:cNvSpPr/>
              <p:nvPr/>
            </p:nvSpPr>
            <p:spPr>
              <a:xfrm>
                <a:off x="5310351" y="3336746"/>
                <a:ext cx="28793" cy="27479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0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5" y="104"/>
                      <a:pt x="60" y="208"/>
                      <a:pt x="73" y="315"/>
                    </a:cubicBezTo>
                    <a:cubicBezTo>
                      <a:pt x="263" y="433"/>
                      <a:pt x="408" y="491"/>
                      <a:pt x="526" y="501"/>
                    </a:cubicBezTo>
                    <a:cubicBezTo>
                      <a:pt x="460" y="433"/>
                      <a:pt x="395" y="364"/>
                      <a:pt x="333" y="305"/>
                    </a:cubicBezTo>
                    <a:cubicBezTo>
                      <a:pt x="236" y="211"/>
                      <a:pt x="125" y="104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8"/>
              <p:cNvSpPr/>
              <p:nvPr/>
            </p:nvSpPr>
            <p:spPr>
              <a:xfrm>
                <a:off x="5259881" y="3427505"/>
                <a:ext cx="76472" cy="76089"/>
              </a:xfrm>
              <a:custGeom>
                <a:avLst/>
                <a:gdLst/>
                <a:ahLst/>
                <a:cxnLst/>
                <a:rect l="l" t="t" r="r" b="b"/>
                <a:pathLst>
                  <a:path w="1397" h="1390" extrusionOk="0">
                    <a:moveTo>
                      <a:pt x="125" y="1"/>
                    </a:moveTo>
                    <a:cubicBezTo>
                      <a:pt x="59" y="1"/>
                      <a:pt x="0" y="74"/>
                      <a:pt x="21" y="136"/>
                    </a:cubicBezTo>
                    <a:cubicBezTo>
                      <a:pt x="115" y="395"/>
                      <a:pt x="304" y="623"/>
                      <a:pt x="470" y="841"/>
                    </a:cubicBezTo>
                    <a:cubicBezTo>
                      <a:pt x="553" y="948"/>
                      <a:pt x="650" y="1037"/>
                      <a:pt x="743" y="1131"/>
                    </a:cubicBezTo>
                    <a:cubicBezTo>
                      <a:pt x="857" y="1244"/>
                      <a:pt x="944" y="1362"/>
                      <a:pt x="1109" y="1386"/>
                    </a:cubicBezTo>
                    <a:cubicBezTo>
                      <a:pt x="1119" y="1386"/>
                      <a:pt x="1134" y="1389"/>
                      <a:pt x="1148" y="1389"/>
                    </a:cubicBezTo>
                    <a:cubicBezTo>
                      <a:pt x="1261" y="1389"/>
                      <a:pt x="1396" y="1317"/>
                      <a:pt x="1379" y="1179"/>
                    </a:cubicBezTo>
                    <a:cubicBezTo>
                      <a:pt x="1347" y="906"/>
                      <a:pt x="1075" y="661"/>
                      <a:pt x="867" y="492"/>
                    </a:cubicBezTo>
                    <a:cubicBezTo>
                      <a:pt x="650" y="312"/>
                      <a:pt x="415" y="108"/>
                      <a:pt x="153" y="4"/>
                    </a:cubicBezTo>
                    <a:cubicBezTo>
                      <a:pt x="145" y="1"/>
                      <a:pt x="135" y="1"/>
                      <a:pt x="125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8"/>
              <p:cNvSpPr/>
              <p:nvPr/>
            </p:nvSpPr>
            <p:spPr>
              <a:xfrm>
                <a:off x="5184996" y="3086584"/>
                <a:ext cx="77950" cy="67385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1231" extrusionOk="0">
                    <a:moveTo>
                      <a:pt x="77" y="1"/>
                    </a:moveTo>
                    <a:cubicBezTo>
                      <a:pt x="42" y="1"/>
                      <a:pt x="0" y="31"/>
                      <a:pt x="4" y="73"/>
                    </a:cubicBezTo>
                    <a:cubicBezTo>
                      <a:pt x="35" y="325"/>
                      <a:pt x="273" y="529"/>
                      <a:pt x="443" y="702"/>
                    </a:cubicBezTo>
                    <a:cubicBezTo>
                      <a:pt x="636" y="902"/>
                      <a:pt x="891" y="1151"/>
                      <a:pt x="1164" y="1224"/>
                    </a:cubicBezTo>
                    <a:cubicBezTo>
                      <a:pt x="1182" y="1230"/>
                      <a:pt x="1199" y="1230"/>
                      <a:pt x="1216" y="1230"/>
                    </a:cubicBezTo>
                    <a:cubicBezTo>
                      <a:pt x="1351" y="1230"/>
                      <a:pt x="1424" y="1082"/>
                      <a:pt x="1368" y="961"/>
                    </a:cubicBezTo>
                    <a:cubicBezTo>
                      <a:pt x="1258" y="709"/>
                      <a:pt x="974" y="502"/>
                      <a:pt x="757" y="346"/>
                    </a:cubicBezTo>
                    <a:cubicBezTo>
                      <a:pt x="571" y="208"/>
                      <a:pt x="335" y="1"/>
                      <a:pt x="94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8"/>
              <p:cNvSpPr/>
              <p:nvPr/>
            </p:nvSpPr>
            <p:spPr>
              <a:xfrm>
                <a:off x="5060353" y="3147455"/>
                <a:ext cx="115063" cy="11314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2067" extrusionOk="0">
                    <a:moveTo>
                      <a:pt x="98" y="1"/>
                    </a:moveTo>
                    <a:cubicBezTo>
                      <a:pt x="42" y="1"/>
                      <a:pt x="1" y="63"/>
                      <a:pt x="11" y="118"/>
                    </a:cubicBezTo>
                    <a:cubicBezTo>
                      <a:pt x="84" y="564"/>
                      <a:pt x="409" y="1006"/>
                      <a:pt x="681" y="1352"/>
                    </a:cubicBezTo>
                    <a:cubicBezTo>
                      <a:pt x="992" y="1742"/>
                      <a:pt x="1341" y="2049"/>
                      <a:pt x="1859" y="2067"/>
                    </a:cubicBezTo>
                    <a:lnTo>
                      <a:pt x="1866" y="2067"/>
                    </a:lnTo>
                    <a:cubicBezTo>
                      <a:pt x="2029" y="2067"/>
                      <a:pt x="2101" y="1883"/>
                      <a:pt x="2039" y="1752"/>
                    </a:cubicBezTo>
                    <a:cubicBezTo>
                      <a:pt x="1842" y="1338"/>
                      <a:pt x="1497" y="1120"/>
                      <a:pt x="1141" y="847"/>
                    </a:cubicBezTo>
                    <a:cubicBezTo>
                      <a:pt x="799" y="588"/>
                      <a:pt x="502" y="249"/>
                      <a:pt x="142" y="15"/>
                    </a:cubicBezTo>
                    <a:cubicBezTo>
                      <a:pt x="125" y="8"/>
                      <a:pt x="112" y="1"/>
                      <a:pt x="98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8"/>
              <p:cNvSpPr/>
              <p:nvPr/>
            </p:nvSpPr>
            <p:spPr>
              <a:xfrm>
                <a:off x="5614432" y="2659995"/>
                <a:ext cx="42971" cy="89500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635" extrusionOk="0">
                    <a:moveTo>
                      <a:pt x="363" y="0"/>
                    </a:moveTo>
                    <a:cubicBezTo>
                      <a:pt x="308" y="0"/>
                      <a:pt x="249" y="25"/>
                      <a:pt x="208" y="63"/>
                    </a:cubicBezTo>
                    <a:cubicBezTo>
                      <a:pt x="14" y="249"/>
                      <a:pt x="1" y="532"/>
                      <a:pt x="18" y="785"/>
                    </a:cubicBezTo>
                    <a:cubicBezTo>
                      <a:pt x="28" y="926"/>
                      <a:pt x="52" y="1064"/>
                      <a:pt x="70" y="1203"/>
                    </a:cubicBezTo>
                    <a:cubicBezTo>
                      <a:pt x="87" y="1365"/>
                      <a:pt x="173" y="1431"/>
                      <a:pt x="225" y="1582"/>
                    </a:cubicBezTo>
                    <a:cubicBezTo>
                      <a:pt x="235" y="1614"/>
                      <a:pt x="267" y="1635"/>
                      <a:pt x="301" y="1635"/>
                    </a:cubicBezTo>
                    <a:cubicBezTo>
                      <a:pt x="318" y="1635"/>
                      <a:pt x="332" y="1627"/>
                      <a:pt x="346" y="1614"/>
                    </a:cubicBezTo>
                    <a:cubicBezTo>
                      <a:pt x="443" y="1503"/>
                      <a:pt x="550" y="1461"/>
                      <a:pt x="615" y="1327"/>
                    </a:cubicBezTo>
                    <a:cubicBezTo>
                      <a:pt x="688" y="1174"/>
                      <a:pt x="726" y="999"/>
                      <a:pt x="747" y="833"/>
                    </a:cubicBezTo>
                    <a:cubicBezTo>
                      <a:pt x="785" y="536"/>
                      <a:pt x="739" y="200"/>
                      <a:pt x="467" y="28"/>
                    </a:cubicBezTo>
                    <a:cubicBezTo>
                      <a:pt x="436" y="10"/>
                      <a:pt x="401" y="0"/>
                      <a:pt x="363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8"/>
              <p:cNvSpPr/>
              <p:nvPr/>
            </p:nvSpPr>
            <p:spPr>
              <a:xfrm>
                <a:off x="5698567" y="2764384"/>
                <a:ext cx="98423" cy="127654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2332" extrusionOk="0">
                    <a:moveTo>
                      <a:pt x="1569" y="0"/>
                    </a:moveTo>
                    <a:cubicBezTo>
                      <a:pt x="1082" y="0"/>
                      <a:pt x="778" y="515"/>
                      <a:pt x="533" y="874"/>
                    </a:cubicBezTo>
                    <a:cubicBezTo>
                      <a:pt x="270" y="1261"/>
                      <a:pt x="1" y="1772"/>
                      <a:pt x="22" y="2249"/>
                    </a:cubicBezTo>
                    <a:cubicBezTo>
                      <a:pt x="22" y="2290"/>
                      <a:pt x="60" y="2332"/>
                      <a:pt x="101" y="2332"/>
                    </a:cubicBezTo>
                    <a:cubicBezTo>
                      <a:pt x="114" y="2332"/>
                      <a:pt x="128" y="2328"/>
                      <a:pt x="139" y="2318"/>
                    </a:cubicBezTo>
                    <a:cubicBezTo>
                      <a:pt x="502" y="2049"/>
                      <a:pt x="778" y="1630"/>
                      <a:pt x="1068" y="1285"/>
                    </a:cubicBezTo>
                    <a:cubicBezTo>
                      <a:pt x="1345" y="960"/>
                      <a:pt x="1783" y="667"/>
                      <a:pt x="1793" y="200"/>
                    </a:cubicBezTo>
                    <a:cubicBezTo>
                      <a:pt x="1797" y="90"/>
                      <a:pt x="1700" y="4"/>
                      <a:pt x="1593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8"/>
              <p:cNvSpPr/>
              <p:nvPr/>
            </p:nvSpPr>
            <p:spPr>
              <a:xfrm>
                <a:off x="5625982" y="2757761"/>
                <a:ext cx="59995" cy="120319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2198" extrusionOk="0">
                    <a:moveTo>
                      <a:pt x="815" y="0"/>
                    </a:moveTo>
                    <a:cubicBezTo>
                      <a:pt x="756" y="0"/>
                      <a:pt x="694" y="24"/>
                      <a:pt x="639" y="69"/>
                    </a:cubicBezTo>
                    <a:cubicBezTo>
                      <a:pt x="72" y="522"/>
                      <a:pt x="0" y="1541"/>
                      <a:pt x="346" y="2135"/>
                    </a:cubicBezTo>
                    <a:cubicBezTo>
                      <a:pt x="370" y="2177"/>
                      <a:pt x="411" y="2197"/>
                      <a:pt x="453" y="2197"/>
                    </a:cubicBezTo>
                    <a:cubicBezTo>
                      <a:pt x="494" y="2197"/>
                      <a:pt x="536" y="2177"/>
                      <a:pt x="560" y="2135"/>
                    </a:cubicBezTo>
                    <a:cubicBezTo>
                      <a:pt x="726" y="1834"/>
                      <a:pt x="788" y="1561"/>
                      <a:pt x="888" y="1237"/>
                    </a:cubicBezTo>
                    <a:cubicBezTo>
                      <a:pt x="984" y="909"/>
                      <a:pt x="1095" y="591"/>
                      <a:pt x="1061" y="242"/>
                    </a:cubicBezTo>
                    <a:cubicBezTo>
                      <a:pt x="1047" y="93"/>
                      <a:pt x="936" y="0"/>
                      <a:pt x="815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8"/>
              <p:cNvSpPr/>
              <p:nvPr/>
            </p:nvSpPr>
            <p:spPr>
              <a:xfrm>
                <a:off x="5617826" y="2976119"/>
                <a:ext cx="45051" cy="108604"/>
              </a:xfrm>
              <a:custGeom>
                <a:avLst/>
                <a:gdLst/>
                <a:ahLst/>
                <a:cxnLst/>
                <a:rect l="l" t="t" r="r" b="b"/>
                <a:pathLst>
                  <a:path w="823" h="1984" extrusionOk="0">
                    <a:moveTo>
                      <a:pt x="425" y="1"/>
                    </a:moveTo>
                    <a:cubicBezTo>
                      <a:pt x="336" y="1"/>
                      <a:pt x="242" y="46"/>
                      <a:pt x="184" y="139"/>
                    </a:cubicBezTo>
                    <a:cubicBezTo>
                      <a:pt x="4" y="423"/>
                      <a:pt x="1" y="837"/>
                      <a:pt x="11" y="1169"/>
                    </a:cubicBezTo>
                    <a:cubicBezTo>
                      <a:pt x="18" y="1438"/>
                      <a:pt x="22" y="1756"/>
                      <a:pt x="211" y="1967"/>
                    </a:cubicBezTo>
                    <a:cubicBezTo>
                      <a:pt x="221" y="1977"/>
                      <a:pt x="235" y="1984"/>
                      <a:pt x="253" y="1984"/>
                    </a:cubicBezTo>
                    <a:cubicBezTo>
                      <a:pt x="263" y="1984"/>
                      <a:pt x="274" y="1981"/>
                      <a:pt x="280" y="1977"/>
                    </a:cubicBezTo>
                    <a:cubicBezTo>
                      <a:pt x="508" y="1815"/>
                      <a:pt x="581" y="1514"/>
                      <a:pt x="647" y="1255"/>
                    </a:cubicBezTo>
                    <a:cubicBezTo>
                      <a:pt x="730" y="930"/>
                      <a:pt x="822" y="530"/>
                      <a:pt x="709" y="208"/>
                    </a:cubicBezTo>
                    <a:cubicBezTo>
                      <a:pt x="661" y="77"/>
                      <a:pt x="543" y="1"/>
                      <a:pt x="425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8"/>
              <p:cNvSpPr/>
              <p:nvPr/>
            </p:nvSpPr>
            <p:spPr>
              <a:xfrm>
                <a:off x="5674372" y="2920010"/>
                <a:ext cx="33172" cy="39413"/>
              </a:xfrm>
              <a:custGeom>
                <a:avLst/>
                <a:gdLst/>
                <a:ahLst/>
                <a:cxnLst/>
                <a:rect l="l" t="t" r="r" b="b"/>
                <a:pathLst>
                  <a:path w="606" h="720" extrusionOk="0">
                    <a:moveTo>
                      <a:pt x="398" y="0"/>
                    </a:moveTo>
                    <a:cubicBezTo>
                      <a:pt x="301" y="0"/>
                      <a:pt x="194" y="69"/>
                      <a:pt x="139" y="135"/>
                    </a:cubicBezTo>
                    <a:cubicBezTo>
                      <a:pt x="46" y="246"/>
                      <a:pt x="17" y="401"/>
                      <a:pt x="8" y="542"/>
                    </a:cubicBezTo>
                    <a:cubicBezTo>
                      <a:pt x="1" y="639"/>
                      <a:pt x="94" y="719"/>
                      <a:pt x="187" y="719"/>
                    </a:cubicBezTo>
                    <a:cubicBezTo>
                      <a:pt x="218" y="719"/>
                      <a:pt x="245" y="708"/>
                      <a:pt x="270" y="691"/>
                    </a:cubicBezTo>
                    <a:cubicBezTo>
                      <a:pt x="381" y="619"/>
                      <a:pt x="488" y="528"/>
                      <a:pt x="546" y="408"/>
                    </a:cubicBezTo>
                    <a:cubicBezTo>
                      <a:pt x="602" y="300"/>
                      <a:pt x="605" y="93"/>
                      <a:pt x="484" y="24"/>
                    </a:cubicBezTo>
                    <a:cubicBezTo>
                      <a:pt x="457" y="7"/>
                      <a:pt x="429" y="0"/>
                      <a:pt x="398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8"/>
              <p:cNvSpPr/>
              <p:nvPr/>
            </p:nvSpPr>
            <p:spPr>
              <a:xfrm>
                <a:off x="5197477" y="2230943"/>
                <a:ext cx="168709" cy="91525"/>
              </a:xfrm>
              <a:custGeom>
                <a:avLst/>
                <a:gdLst/>
                <a:ahLst/>
                <a:cxnLst/>
                <a:rect l="l" t="t" r="r" b="b"/>
                <a:pathLst>
                  <a:path w="3082" h="1672" extrusionOk="0">
                    <a:moveTo>
                      <a:pt x="1396" y="0"/>
                    </a:moveTo>
                    <a:cubicBezTo>
                      <a:pt x="1320" y="0"/>
                      <a:pt x="1244" y="7"/>
                      <a:pt x="1175" y="21"/>
                    </a:cubicBezTo>
                    <a:cubicBezTo>
                      <a:pt x="415" y="166"/>
                      <a:pt x="0" y="929"/>
                      <a:pt x="277" y="1630"/>
                    </a:cubicBezTo>
                    <a:cubicBezTo>
                      <a:pt x="287" y="1659"/>
                      <a:pt x="319" y="1672"/>
                      <a:pt x="346" y="1672"/>
                    </a:cubicBezTo>
                    <a:cubicBezTo>
                      <a:pt x="377" y="1672"/>
                      <a:pt x="405" y="1654"/>
                      <a:pt x="397" y="1613"/>
                    </a:cubicBezTo>
                    <a:cubicBezTo>
                      <a:pt x="335" y="1144"/>
                      <a:pt x="781" y="763"/>
                      <a:pt x="1220" y="763"/>
                    </a:cubicBezTo>
                    <a:cubicBezTo>
                      <a:pt x="1306" y="763"/>
                      <a:pt x="1389" y="777"/>
                      <a:pt x="1472" y="809"/>
                    </a:cubicBezTo>
                    <a:cubicBezTo>
                      <a:pt x="1873" y="957"/>
                      <a:pt x="2090" y="1364"/>
                      <a:pt x="2502" y="1517"/>
                    </a:cubicBezTo>
                    <a:cubicBezTo>
                      <a:pt x="2526" y="1527"/>
                      <a:pt x="2546" y="1530"/>
                      <a:pt x="2570" y="1530"/>
                    </a:cubicBezTo>
                    <a:cubicBezTo>
                      <a:pt x="2674" y="1530"/>
                      <a:pt x="2768" y="1444"/>
                      <a:pt x="2802" y="1348"/>
                    </a:cubicBezTo>
                    <a:cubicBezTo>
                      <a:pt x="3082" y="549"/>
                      <a:pt x="2111" y="0"/>
                      <a:pt x="1396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8"/>
              <p:cNvSpPr/>
              <p:nvPr/>
            </p:nvSpPr>
            <p:spPr>
              <a:xfrm>
                <a:off x="5302250" y="2365549"/>
                <a:ext cx="83260" cy="65852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03" extrusionOk="0">
                    <a:moveTo>
                      <a:pt x="1126" y="0"/>
                    </a:moveTo>
                    <a:cubicBezTo>
                      <a:pt x="1068" y="0"/>
                      <a:pt x="1009" y="15"/>
                      <a:pt x="947" y="45"/>
                    </a:cubicBezTo>
                    <a:cubicBezTo>
                      <a:pt x="760" y="77"/>
                      <a:pt x="626" y="208"/>
                      <a:pt x="498" y="346"/>
                    </a:cubicBezTo>
                    <a:cubicBezTo>
                      <a:pt x="390" y="460"/>
                      <a:pt x="287" y="560"/>
                      <a:pt x="221" y="699"/>
                    </a:cubicBezTo>
                    <a:cubicBezTo>
                      <a:pt x="170" y="767"/>
                      <a:pt x="125" y="840"/>
                      <a:pt x="63" y="895"/>
                    </a:cubicBezTo>
                    <a:cubicBezTo>
                      <a:pt x="1" y="954"/>
                      <a:pt x="42" y="1040"/>
                      <a:pt x="107" y="1065"/>
                    </a:cubicBezTo>
                    <a:cubicBezTo>
                      <a:pt x="224" y="1116"/>
                      <a:pt x="307" y="1155"/>
                      <a:pt x="425" y="1175"/>
                    </a:cubicBezTo>
                    <a:cubicBezTo>
                      <a:pt x="487" y="1193"/>
                      <a:pt x="549" y="1203"/>
                      <a:pt x="608" y="1203"/>
                    </a:cubicBezTo>
                    <a:cubicBezTo>
                      <a:pt x="760" y="1203"/>
                      <a:pt x="905" y="1151"/>
                      <a:pt x="1053" y="1072"/>
                    </a:cubicBezTo>
                    <a:cubicBezTo>
                      <a:pt x="1278" y="954"/>
                      <a:pt x="1423" y="778"/>
                      <a:pt x="1455" y="553"/>
                    </a:cubicBezTo>
                    <a:cubicBezTo>
                      <a:pt x="1465" y="522"/>
                      <a:pt x="1472" y="488"/>
                      <a:pt x="1475" y="453"/>
                    </a:cubicBezTo>
                    <a:cubicBezTo>
                      <a:pt x="1520" y="204"/>
                      <a:pt x="1348" y="0"/>
                      <a:pt x="1126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8"/>
              <p:cNvSpPr/>
              <p:nvPr/>
            </p:nvSpPr>
            <p:spPr>
              <a:xfrm>
                <a:off x="5582080" y="2283877"/>
                <a:ext cx="326250" cy="378801"/>
              </a:xfrm>
              <a:custGeom>
                <a:avLst/>
                <a:gdLst/>
                <a:ahLst/>
                <a:cxnLst/>
                <a:rect l="l" t="t" r="r" b="b"/>
                <a:pathLst>
                  <a:path w="5960" h="6920" extrusionOk="0">
                    <a:moveTo>
                      <a:pt x="1040" y="0"/>
                    </a:moveTo>
                    <a:cubicBezTo>
                      <a:pt x="595" y="0"/>
                      <a:pt x="83" y="169"/>
                      <a:pt x="8" y="643"/>
                    </a:cubicBezTo>
                    <a:cubicBezTo>
                      <a:pt x="1" y="687"/>
                      <a:pt x="35" y="729"/>
                      <a:pt x="77" y="729"/>
                    </a:cubicBezTo>
                    <a:cubicBezTo>
                      <a:pt x="91" y="729"/>
                      <a:pt x="108" y="722"/>
                      <a:pt x="122" y="708"/>
                    </a:cubicBezTo>
                    <a:cubicBezTo>
                      <a:pt x="232" y="591"/>
                      <a:pt x="353" y="539"/>
                      <a:pt x="481" y="539"/>
                    </a:cubicBezTo>
                    <a:cubicBezTo>
                      <a:pt x="1427" y="539"/>
                      <a:pt x="2664" y="3448"/>
                      <a:pt x="2813" y="3869"/>
                    </a:cubicBezTo>
                    <a:cubicBezTo>
                      <a:pt x="3168" y="4858"/>
                      <a:pt x="3189" y="6108"/>
                      <a:pt x="4066" y="6802"/>
                    </a:cubicBezTo>
                    <a:cubicBezTo>
                      <a:pt x="4157" y="6871"/>
                      <a:pt x="4274" y="6920"/>
                      <a:pt x="4388" y="6920"/>
                    </a:cubicBezTo>
                    <a:cubicBezTo>
                      <a:pt x="4485" y="6920"/>
                      <a:pt x="4581" y="6885"/>
                      <a:pt x="4654" y="6802"/>
                    </a:cubicBezTo>
                    <a:cubicBezTo>
                      <a:pt x="5960" y="5303"/>
                      <a:pt x="4340" y="2643"/>
                      <a:pt x="3310" y="1400"/>
                    </a:cubicBezTo>
                    <a:cubicBezTo>
                      <a:pt x="2799" y="784"/>
                      <a:pt x="2067" y="104"/>
                      <a:pt x="1231" y="11"/>
                    </a:cubicBezTo>
                    <a:cubicBezTo>
                      <a:pt x="1169" y="3"/>
                      <a:pt x="1107" y="0"/>
                      <a:pt x="1040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8"/>
              <p:cNvSpPr/>
              <p:nvPr/>
            </p:nvSpPr>
            <p:spPr>
              <a:xfrm>
                <a:off x="4493685" y="2218462"/>
                <a:ext cx="271401" cy="641826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11725" extrusionOk="0">
                    <a:moveTo>
                      <a:pt x="3627" y="0"/>
                    </a:moveTo>
                    <a:cubicBezTo>
                      <a:pt x="3551" y="0"/>
                      <a:pt x="3476" y="10"/>
                      <a:pt x="3396" y="31"/>
                    </a:cubicBezTo>
                    <a:cubicBezTo>
                      <a:pt x="1406" y="525"/>
                      <a:pt x="590" y="3126"/>
                      <a:pt x="328" y="4905"/>
                    </a:cubicBezTo>
                    <a:cubicBezTo>
                      <a:pt x="0" y="7116"/>
                      <a:pt x="214" y="9597"/>
                      <a:pt x="1060" y="11670"/>
                    </a:cubicBezTo>
                    <a:cubicBezTo>
                      <a:pt x="1075" y="11707"/>
                      <a:pt x="1109" y="11724"/>
                      <a:pt x="1143" y="11724"/>
                    </a:cubicBezTo>
                    <a:cubicBezTo>
                      <a:pt x="1178" y="11724"/>
                      <a:pt x="1216" y="11700"/>
                      <a:pt x="1216" y="11649"/>
                    </a:cubicBezTo>
                    <a:cubicBezTo>
                      <a:pt x="1233" y="10377"/>
                      <a:pt x="1492" y="9137"/>
                      <a:pt x="1676" y="7880"/>
                    </a:cubicBezTo>
                    <a:cubicBezTo>
                      <a:pt x="1827" y="6836"/>
                      <a:pt x="1962" y="5783"/>
                      <a:pt x="2197" y="4754"/>
                    </a:cubicBezTo>
                    <a:cubicBezTo>
                      <a:pt x="2411" y="3814"/>
                      <a:pt x="2771" y="2781"/>
                      <a:pt x="3506" y="2110"/>
                    </a:cubicBezTo>
                    <a:cubicBezTo>
                      <a:pt x="3973" y="1686"/>
                      <a:pt x="4957" y="1244"/>
                      <a:pt x="4425" y="449"/>
                    </a:cubicBezTo>
                    <a:cubicBezTo>
                      <a:pt x="4238" y="170"/>
                      <a:pt x="3948" y="0"/>
                      <a:pt x="3627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8"/>
              <p:cNvSpPr/>
              <p:nvPr/>
            </p:nvSpPr>
            <p:spPr>
              <a:xfrm>
                <a:off x="5047490" y="2449301"/>
                <a:ext cx="232864" cy="477552"/>
              </a:xfrm>
              <a:custGeom>
                <a:avLst/>
                <a:gdLst/>
                <a:ahLst/>
                <a:cxnLst/>
                <a:rect l="l" t="t" r="r" b="b"/>
                <a:pathLst>
                  <a:path w="4254" h="8724" extrusionOk="0">
                    <a:moveTo>
                      <a:pt x="1241" y="1"/>
                    </a:moveTo>
                    <a:cubicBezTo>
                      <a:pt x="1134" y="1"/>
                      <a:pt x="1027" y="18"/>
                      <a:pt x="927" y="56"/>
                    </a:cubicBezTo>
                    <a:cubicBezTo>
                      <a:pt x="1" y="415"/>
                      <a:pt x="240" y="2219"/>
                      <a:pt x="333" y="2962"/>
                    </a:cubicBezTo>
                    <a:cubicBezTo>
                      <a:pt x="333" y="2986"/>
                      <a:pt x="353" y="3000"/>
                      <a:pt x="371" y="3000"/>
                    </a:cubicBezTo>
                    <a:cubicBezTo>
                      <a:pt x="385" y="3000"/>
                      <a:pt x="395" y="2996"/>
                      <a:pt x="406" y="2982"/>
                    </a:cubicBezTo>
                    <a:cubicBezTo>
                      <a:pt x="761" y="2450"/>
                      <a:pt x="951" y="1890"/>
                      <a:pt x="1200" y="1338"/>
                    </a:cubicBezTo>
                    <a:cubicBezTo>
                      <a:pt x="1463" y="1728"/>
                      <a:pt x="1873" y="2506"/>
                      <a:pt x="1939" y="2644"/>
                    </a:cubicBezTo>
                    <a:cubicBezTo>
                      <a:pt x="2254" y="3279"/>
                      <a:pt x="1852" y="3980"/>
                      <a:pt x="1735" y="4658"/>
                    </a:cubicBezTo>
                    <a:cubicBezTo>
                      <a:pt x="1507" y="5991"/>
                      <a:pt x="1521" y="7345"/>
                      <a:pt x="2267" y="8510"/>
                    </a:cubicBezTo>
                    <a:cubicBezTo>
                      <a:pt x="2361" y="8655"/>
                      <a:pt x="2509" y="8724"/>
                      <a:pt x="2654" y="8724"/>
                    </a:cubicBezTo>
                    <a:cubicBezTo>
                      <a:pt x="2841" y="8724"/>
                      <a:pt x="3024" y="8613"/>
                      <a:pt x="3093" y="8402"/>
                    </a:cubicBezTo>
                    <a:cubicBezTo>
                      <a:pt x="3518" y="7065"/>
                      <a:pt x="3545" y="5645"/>
                      <a:pt x="3918" y="4291"/>
                    </a:cubicBezTo>
                    <a:cubicBezTo>
                      <a:pt x="4253" y="3083"/>
                      <a:pt x="4229" y="2184"/>
                      <a:pt x="3276" y="1289"/>
                    </a:cubicBezTo>
                    <a:cubicBezTo>
                      <a:pt x="2823" y="862"/>
                      <a:pt x="1984" y="1"/>
                      <a:pt x="1241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8"/>
              <p:cNvSpPr/>
              <p:nvPr/>
            </p:nvSpPr>
            <p:spPr>
              <a:xfrm>
                <a:off x="4761418" y="3271332"/>
                <a:ext cx="232262" cy="165315"/>
              </a:xfrm>
              <a:custGeom>
                <a:avLst/>
                <a:gdLst/>
                <a:ahLst/>
                <a:cxnLst/>
                <a:rect l="l" t="t" r="r" b="b"/>
                <a:pathLst>
                  <a:path w="4243" h="3020" extrusionOk="0">
                    <a:moveTo>
                      <a:pt x="111" y="1"/>
                    </a:moveTo>
                    <a:cubicBezTo>
                      <a:pt x="52" y="1"/>
                      <a:pt x="1" y="52"/>
                      <a:pt x="21" y="114"/>
                    </a:cubicBezTo>
                    <a:cubicBezTo>
                      <a:pt x="457" y="1468"/>
                      <a:pt x="1897" y="3020"/>
                      <a:pt x="3410" y="3020"/>
                    </a:cubicBezTo>
                    <a:cubicBezTo>
                      <a:pt x="3566" y="3020"/>
                      <a:pt x="3721" y="3002"/>
                      <a:pt x="3876" y="2968"/>
                    </a:cubicBezTo>
                    <a:cubicBezTo>
                      <a:pt x="4201" y="2895"/>
                      <a:pt x="4243" y="2501"/>
                      <a:pt x="4056" y="2281"/>
                    </a:cubicBezTo>
                    <a:cubicBezTo>
                      <a:pt x="3541" y="1669"/>
                      <a:pt x="2885" y="1441"/>
                      <a:pt x="2180" y="1106"/>
                    </a:cubicBezTo>
                    <a:cubicBezTo>
                      <a:pt x="1479" y="778"/>
                      <a:pt x="840" y="363"/>
                      <a:pt x="152" y="11"/>
                    </a:cubicBezTo>
                    <a:cubicBezTo>
                      <a:pt x="139" y="4"/>
                      <a:pt x="125" y="1"/>
                      <a:pt x="111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8"/>
              <p:cNvSpPr/>
              <p:nvPr/>
            </p:nvSpPr>
            <p:spPr>
              <a:xfrm>
                <a:off x="5540861" y="3129281"/>
                <a:ext cx="441807" cy="609749"/>
              </a:xfrm>
              <a:custGeom>
                <a:avLst/>
                <a:gdLst/>
                <a:ahLst/>
                <a:cxnLst/>
                <a:rect l="l" t="t" r="r" b="b"/>
                <a:pathLst>
                  <a:path w="8071" h="11139" extrusionOk="0">
                    <a:moveTo>
                      <a:pt x="7656" y="1"/>
                    </a:moveTo>
                    <a:cubicBezTo>
                      <a:pt x="7555" y="1"/>
                      <a:pt x="7456" y="56"/>
                      <a:pt x="7414" y="181"/>
                    </a:cubicBezTo>
                    <a:cubicBezTo>
                      <a:pt x="6585" y="2537"/>
                      <a:pt x="6574" y="5055"/>
                      <a:pt x="5324" y="7297"/>
                    </a:cubicBezTo>
                    <a:cubicBezTo>
                      <a:pt x="4173" y="9359"/>
                      <a:pt x="2332" y="10586"/>
                      <a:pt x="39" y="11011"/>
                    </a:cubicBezTo>
                    <a:cubicBezTo>
                      <a:pt x="1" y="11018"/>
                      <a:pt x="1" y="11080"/>
                      <a:pt x="39" y="11086"/>
                    </a:cubicBezTo>
                    <a:cubicBezTo>
                      <a:pt x="256" y="11121"/>
                      <a:pt x="474" y="11139"/>
                      <a:pt x="688" y="11139"/>
                    </a:cubicBezTo>
                    <a:cubicBezTo>
                      <a:pt x="2622" y="11139"/>
                      <a:pt x="4401" y="9784"/>
                      <a:pt x="5535" y="8306"/>
                    </a:cubicBezTo>
                    <a:cubicBezTo>
                      <a:pt x="7179" y="6157"/>
                      <a:pt x="8070" y="2941"/>
                      <a:pt x="7912" y="246"/>
                    </a:cubicBezTo>
                    <a:cubicBezTo>
                      <a:pt x="7901" y="88"/>
                      <a:pt x="7780" y="1"/>
                      <a:pt x="7656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8"/>
              <p:cNvSpPr/>
              <p:nvPr/>
            </p:nvSpPr>
            <p:spPr>
              <a:xfrm>
                <a:off x="5350092" y="2704608"/>
                <a:ext cx="241732" cy="729411"/>
              </a:xfrm>
              <a:custGeom>
                <a:avLst/>
                <a:gdLst/>
                <a:ahLst/>
                <a:cxnLst/>
                <a:rect l="l" t="t" r="r" b="b"/>
                <a:pathLst>
                  <a:path w="4416" h="13325" extrusionOk="0">
                    <a:moveTo>
                      <a:pt x="833" y="0"/>
                    </a:moveTo>
                    <a:cubicBezTo>
                      <a:pt x="815" y="0"/>
                      <a:pt x="798" y="11"/>
                      <a:pt x="791" y="32"/>
                    </a:cubicBezTo>
                    <a:cubicBezTo>
                      <a:pt x="332" y="2547"/>
                      <a:pt x="0" y="5127"/>
                      <a:pt x="470" y="7669"/>
                    </a:cubicBezTo>
                    <a:cubicBezTo>
                      <a:pt x="643" y="8602"/>
                      <a:pt x="964" y="9749"/>
                      <a:pt x="1469" y="10782"/>
                    </a:cubicBezTo>
                    <a:cubicBezTo>
                      <a:pt x="1838" y="11359"/>
                      <a:pt x="2245" y="11929"/>
                      <a:pt x="2681" y="12516"/>
                    </a:cubicBezTo>
                    <a:cubicBezTo>
                      <a:pt x="2698" y="12540"/>
                      <a:pt x="2712" y="12564"/>
                      <a:pt x="2719" y="12588"/>
                    </a:cubicBezTo>
                    <a:cubicBezTo>
                      <a:pt x="3009" y="12872"/>
                      <a:pt x="3323" y="13106"/>
                      <a:pt x="3672" y="13276"/>
                    </a:cubicBezTo>
                    <a:cubicBezTo>
                      <a:pt x="3741" y="13310"/>
                      <a:pt x="3811" y="13324"/>
                      <a:pt x="3876" y="13324"/>
                    </a:cubicBezTo>
                    <a:cubicBezTo>
                      <a:pt x="4176" y="13324"/>
                      <a:pt x="4415" y="13017"/>
                      <a:pt x="4249" y="12699"/>
                    </a:cubicBezTo>
                    <a:cubicBezTo>
                      <a:pt x="3803" y="11842"/>
                      <a:pt x="3092" y="11151"/>
                      <a:pt x="2625" y="10295"/>
                    </a:cubicBezTo>
                    <a:cubicBezTo>
                      <a:pt x="2100" y="9328"/>
                      <a:pt x="1710" y="8294"/>
                      <a:pt x="1434" y="7231"/>
                    </a:cubicBezTo>
                    <a:cubicBezTo>
                      <a:pt x="822" y="4889"/>
                      <a:pt x="777" y="2450"/>
                      <a:pt x="881" y="42"/>
                    </a:cubicBezTo>
                    <a:cubicBezTo>
                      <a:pt x="881" y="15"/>
                      <a:pt x="857" y="0"/>
                      <a:pt x="833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8"/>
              <p:cNvSpPr/>
              <p:nvPr/>
            </p:nvSpPr>
            <p:spPr>
              <a:xfrm>
                <a:off x="5047873" y="1741184"/>
                <a:ext cx="494029" cy="523095"/>
              </a:xfrm>
              <a:custGeom>
                <a:avLst/>
                <a:gdLst/>
                <a:ahLst/>
                <a:cxnLst/>
                <a:rect l="l" t="t" r="r" b="b"/>
                <a:pathLst>
                  <a:path w="9025" h="9556" extrusionOk="0">
                    <a:moveTo>
                      <a:pt x="5680" y="0"/>
                    </a:moveTo>
                    <a:cubicBezTo>
                      <a:pt x="4240" y="0"/>
                      <a:pt x="2747" y="577"/>
                      <a:pt x="1898" y="1575"/>
                    </a:cubicBezTo>
                    <a:cubicBezTo>
                      <a:pt x="1020" y="2608"/>
                      <a:pt x="1141" y="3869"/>
                      <a:pt x="1193" y="5137"/>
                    </a:cubicBezTo>
                    <a:cubicBezTo>
                      <a:pt x="1262" y="6802"/>
                      <a:pt x="861" y="8066"/>
                      <a:pt x="18" y="9479"/>
                    </a:cubicBezTo>
                    <a:cubicBezTo>
                      <a:pt x="1" y="9510"/>
                      <a:pt x="25" y="9555"/>
                      <a:pt x="59" y="9555"/>
                    </a:cubicBezTo>
                    <a:cubicBezTo>
                      <a:pt x="67" y="9555"/>
                      <a:pt x="70" y="9555"/>
                      <a:pt x="77" y="9552"/>
                    </a:cubicBezTo>
                    <a:cubicBezTo>
                      <a:pt x="2057" y="8774"/>
                      <a:pt x="2177" y="6104"/>
                      <a:pt x="2253" y="4321"/>
                    </a:cubicBezTo>
                    <a:cubicBezTo>
                      <a:pt x="2315" y="2846"/>
                      <a:pt x="3031" y="1672"/>
                      <a:pt x="4633" y="1668"/>
                    </a:cubicBezTo>
                    <a:lnTo>
                      <a:pt x="4640" y="1668"/>
                    </a:lnTo>
                    <a:cubicBezTo>
                      <a:pt x="5186" y="1668"/>
                      <a:pt x="5711" y="1800"/>
                      <a:pt x="6233" y="1931"/>
                    </a:cubicBezTo>
                    <a:cubicBezTo>
                      <a:pt x="6754" y="2059"/>
                      <a:pt x="7269" y="2191"/>
                      <a:pt x="7798" y="2191"/>
                    </a:cubicBezTo>
                    <a:cubicBezTo>
                      <a:pt x="8036" y="2191"/>
                      <a:pt x="8278" y="2162"/>
                      <a:pt x="8523" y="2097"/>
                    </a:cubicBezTo>
                    <a:cubicBezTo>
                      <a:pt x="8806" y="2021"/>
                      <a:pt x="9024" y="1623"/>
                      <a:pt x="8824" y="1361"/>
                    </a:cubicBezTo>
                    <a:cubicBezTo>
                      <a:pt x="8109" y="421"/>
                      <a:pt x="6913" y="0"/>
                      <a:pt x="5680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8"/>
              <p:cNvSpPr/>
              <p:nvPr/>
            </p:nvSpPr>
            <p:spPr>
              <a:xfrm>
                <a:off x="5121283" y="1253287"/>
                <a:ext cx="93605" cy="138821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2536" extrusionOk="0">
                    <a:moveTo>
                      <a:pt x="542" y="1"/>
                    </a:moveTo>
                    <a:cubicBezTo>
                      <a:pt x="421" y="1"/>
                      <a:pt x="297" y="87"/>
                      <a:pt x="238" y="190"/>
                    </a:cubicBezTo>
                    <a:cubicBezTo>
                      <a:pt x="0" y="598"/>
                      <a:pt x="276" y="1034"/>
                      <a:pt x="453" y="1417"/>
                    </a:cubicBezTo>
                    <a:cubicBezTo>
                      <a:pt x="622" y="1780"/>
                      <a:pt x="764" y="2204"/>
                      <a:pt x="1043" y="2498"/>
                    </a:cubicBezTo>
                    <a:cubicBezTo>
                      <a:pt x="1067" y="2523"/>
                      <a:pt x="1102" y="2536"/>
                      <a:pt x="1133" y="2536"/>
                    </a:cubicBezTo>
                    <a:cubicBezTo>
                      <a:pt x="1178" y="2536"/>
                      <a:pt x="1226" y="2509"/>
                      <a:pt x="1254" y="2470"/>
                    </a:cubicBezTo>
                    <a:cubicBezTo>
                      <a:pt x="1710" y="1828"/>
                      <a:pt x="1502" y="80"/>
                      <a:pt x="563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8"/>
              <p:cNvSpPr/>
              <p:nvPr/>
            </p:nvSpPr>
            <p:spPr>
              <a:xfrm>
                <a:off x="5900558" y="2338890"/>
                <a:ext cx="137507" cy="54740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1000" extrusionOk="0">
                    <a:moveTo>
                      <a:pt x="1917" y="1"/>
                    </a:moveTo>
                    <a:cubicBezTo>
                      <a:pt x="1623" y="1"/>
                      <a:pt x="1330" y="90"/>
                      <a:pt x="1043" y="167"/>
                    </a:cubicBezTo>
                    <a:cubicBezTo>
                      <a:pt x="705" y="256"/>
                      <a:pt x="328" y="308"/>
                      <a:pt x="48" y="529"/>
                    </a:cubicBezTo>
                    <a:cubicBezTo>
                      <a:pt x="0" y="567"/>
                      <a:pt x="3" y="661"/>
                      <a:pt x="48" y="698"/>
                    </a:cubicBezTo>
                    <a:cubicBezTo>
                      <a:pt x="287" y="902"/>
                      <a:pt x="673" y="999"/>
                      <a:pt x="1075" y="999"/>
                    </a:cubicBezTo>
                    <a:cubicBezTo>
                      <a:pt x="1579" y="999"/>
                      <a:pt x="2103" y="843"/>
                      <a:pt x="2363" y="546"/>
                    </a:cubicBezTo>
                    <a:cubicBezTo>
                      <a:pt x="2511" y="381"/>
                      <a:pt x="2463" y="101"/>
                      <a:pt x="2232" y="39"/>
                    </a:cubicBezTo>
                    <a:cubicBezTo>
                      <a:pt x="2124" y="11"/>
                      <a:pt x="2021" y="1"/>
                      <a:pt x="1917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8"/>
              <p:cNvSpPr/>
              <p:nvPr/>
            </p:nvSpPr>
            <p:spPr>
              <a:xfrm>
                <a:off x="5949167" y="2543837"/>
                <a:ext cx="89226" cy="40398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738" extrusionOk="0">
                    <a:moveTo>
                      <a:pt x="1195" y="1"/>
                    </a:moveTo>
                    <a:cubicBezTo>
                      <a:pt x="1029" y="1"/>
                      <a:pt x="860" y="56"/>
                      <a:pt x="708" y="112"/>
                    </a:cubicBezTo>
                    <a:cubicBezTo>
                      <a:pt x="487" y="192"/>
                      <a:pt x="259" y="274"/>
                      <a:pt x="62" y="405"/>
                    </a:cubicBezTo>
                    <a:cubicBezTo>
                      <a:pt x="3" y="444"/>
                      <a:pt x="0" y="527"/>
                      <a:pt x="62" y="561"/>
                    </a:cubicBezTo>
                    <a:cubicBezTo>
                      <a:pt x="241" y="672"/>
                      <a:pt x="501" y="737"/>
                      <a:pt x="756" y="737"/>
                    </a:cubicBezTo>
                    <a:cubicBezTo>
                      <a:pt x="1084" y="737"/>
                      <a:pt x="1406" y="630"/>
                      <a:pt x="1555" y="364"/>
                    </a:cubicBezTo>
                    <a:cubicBezTo>
                      <a:pt x="1630" y="229"/>
                      <a:pt x="1555" y="95"/>
                      <a:pt x="1423" y="42"/>
                    </a:cubicBezTo>
                    <a:cubicBezTo>
                      <a:pt x="1351" y="12"/>
                      <a:pt x="1274" y="1"/>
                      <a:pt x="1195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8"/>
              <p:cNvSpPr/>
              <p:nvPr/>
            </p:nvSpPr>
            <p:spPr>
              <a:xfrm>
                <a:off x="5748490" y="2204449"/>
                <a:ext cx="129022" cy="33884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619" extrusionOk="0">
                    <a:moveTo>
                      <a:pt x="2122" y="0"/>
                    </a:moveTo>
                    <a:cubicBezTo>
                      <a:pt x="2112" y="0"/>
                      <a:pt x="2097" y="0"/>
                      <a:pt x="2088" y="4"/>
                    </a:cubicBezTo>
                    <a:cubicBezTo>
                      <a:pt x="1482" y="104"/>
                      <a:pt x="937" y="287"/>
                      <a:pt x="326" y="287"/>
                    </a:cubicBezTo>
                    <a:cubicBezTo>
                      <a:pt x="259" y="287"/>
                      <a:pt x="194" y="287"/>
                      <a:pt x="125" y="284"/>
                    </a:cubicBezTo>
                    <a:cubicBezTo>
                      <a:pt x="125" y="281"/>
                      <a:pt x="122" y="281"/>
                      <a:pt x="118" y="281"/>
                    </a:cubicBezTo>
                    <a:cubicBezTo>
                      <a:pt x="15" y="281"/>
                      <a:pt x="1" y="443"/>
                      <a:pt x="101" y="470"/>
                    </a:cubicBezTo>
                    <a:cubicBezTo>
                      <a:pt x="405" y="560"/>
                      <a:pt x="747" y="619"/>
                      <a:pt x="1085" y="619"/>
                    </a:cubicBezTo>
                    <a:cubicBezTo>
                      <a:pt x="1490" y="619"/>
                      <a:pt x="1890" y="533"/>
                      <a:pt x="2212" y="301"/>
                    </a:cubicBezTo>
                    <a:cubicBezTo>
                      <a:pt x="2357" y="201"/>
                      <a:pt x="2284" y="0"/>
                      <a:pt x="2122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8"/>
              <p:cNvSpPr/>
              <p:nvPr/>
            </p:nvSpPr>
            <p:spPr>
              <a:xfrm>
                <a:off x="4235531" y="2601533"/>
                <a:ext cx="110082" cy="42040"/>
              </a:xfrm>
              <a:custGeom>
                <a:avLst/>
                <a:gdLst/>
                <a:ahLst/>
                <a:cxnLst/>
                <a:rect l="l" t="t" r="r" b="b"/>
                <a:pathLst>
                  <a:path w="2011" h="768" extrusionOk="0">
                    <a:moveTo>
                      <a:pt x="1476" y="1"/>
                    </a:moveTo>
                    <a:cubicBezTo>
                      <a:pt x="1290" y="1"/>
                      <a:pt x="1116" y="35"/>
                      <a:pt x="909" y="70"/>
                    </a:cubicBezTo>
                    <a:cubicBezTo>
                      <a:pt x="767" y="94"/>
                      <a:pt x="626" y="112"/>
                      <a:pt x="488" y="139"/>
                    </a:cubicBezTo>
                    <a:cubicBezTo>
                      <a:pt x="357" y="170"/>
                      <a:pt x="225" y="239"/>
                      <a:pt x="97" y="257"/>
                    </a:cubicBezTo>
                    <a:cubicBezTo>
                      <a:pt x="8" y="270"/>
                      <a:pt x="0" y="402"/>
                      <a:pt x="73" y="443"/>
                    </a:cubicBezTo>
                    <a:cubicBezTo>
                      <a:pt x="201" y="519"/>
                      <a:pt x="290" y="616"/>
                      <a:pt x="436" y="671"/>
                    </a:cubicBezTo>
                    <a:cubicBezTo>
                      <a:pt x="601" y="734"/>
                      <a:pt x="771" y="754"/>
                      <a:pt x="950" y="764"/>
                    </a:cubicBezTo>
                    <a:cubicBezTo>
                      <a:pt x="989" y="764"/>
                      <a:pt x="1030" y="768"/>
                      <a:pt x="1068" y="768"/>
                    </a:cubicBezTo>
                    <a:cubicBezTo>
                      <a:pt x="1372" y="768"/>
                      <a:pt x="1604" y="702"/>
                      <a:pt x="1856" y="495"/>
                    </a:cubicBezTo>
                    <a:cubicBezTo>
                      <a:pt x="2011" y="367"/>
                      <a:pt x="1935" y="56"/>
                      <a:pt x="1731" y="21"/>
                    </a:cubicBezTo>
                    <a:cubicBezTo>
                      <a:pt x="1642" y="8"/>
                      <a:pt x="1555" y="1"/>
                      <a:pt x="1476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8"/>
              <p:cNvSpPr/>
              <p:nvPr/>
            </p:nvSpPr>
            <p:spPr>
              <a:xfrm>
                <a:off x="4881682" y="3681279"/>
                <a:ext cx="148893" cy="255198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4662" extrusionOk="0">
                    <a:moveTo>
                      <a:pt x="1251" y="1"/>
                    </a:moveTo>
                    <a:cubicBezTo>
                      <a:pt x="847" y="1"/>
                      <a:pt x="436" y="260"/>
                      <a:pt x="284" y="692"/>
                    </a:cubicBezTo>
                    <a:cubicBezTo>
                      <a:pt x="1" y="1493"/>
                      <a:pt x="98" y="2751"/>
                      <a:pt x="305" y="3576"/>
                    </a:cubicBezTo>
                    <a:cubicBezTo>
                      <a:pt x="356" y="3794"/>
                      <a:pt x="699" y="4661"/>
                      <a:pt x="1068" y="4661"/>
                    </a:cubicBezTo>
                    <a:cubicBezTo>
                      <a:pt x="1096" y="4661"/>
                      <a:pt x="1123" y="4654"/>
                      <a:pt x="1150" y="4644"/>
                    </a:cubicBezTo>
                    <a:cubicBezTo>
                      <a:pt x="2601" y="4094"/>
                      <a:pt x="2719" y="1645"/>
                      <a:pt x="2035" y="464"/>
                    </a:cubicBezTo>
                    <a:cubicBezTo>
                      <a:pt x="1849" y="143"/>
                      <a:pt x="1552" y="1"/>
                      <a:pt x="1251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8"/>
              <p:cNvSpPr/>
              <p:nvPr/>
            </p:nvSpPr>
            <p:spPr>
              <a:xfrm>
                <a:off x="4897342" y="1568863"/>
                <a:ext cx="294884" cy="554899"/>
              </a:xfrm>
              <a:custGeom>
                <a:avLst/>
                <a:gdLst/>
                <a:ahLst/>
                <a:cxnLst/>
                <a:rect l="l" t="t" r="r" b="b"/>
                <a:pathLst>
                  <a:path w="5387" h="10137" extrusionOk="0">
                    <a:moveTo>
                      <a:pt x="4723" y="1"/>
                    </a:moveTo>
                    <a:cubicBezTo>
                      <a:pt x="2771" y="1"/>
                      <a:pt x="1424" y="2831"/>
                      <a:pt x="879" y="4388"/>
                    </a:cubicBezTo>
                    <a:cubicBezTo>
                      <a:pt x="278" y="6091"/>
                      <a:pt x="1" y="8606"/>
                      <a:pt x="1223" y="10119"/>
                    </a:cubicBezTo>
                    <a:cubicBezTo>
                      <a:pt x="1234" y="10133"/>
                      <a:pt x="1248" y="10136"/>
                      <a:pt x="1265" y="10136"/>
                    </a:cubicBezTo>
                    <a:cubicBezTo>
                      <a:pt x="1293" y="10136"/>
                      <a:pt x="1320" y="10119"/>
                      <a:pt x="1327" y="10092"/>
                    </a:cubicBezTo>
                    <a:cubicBezTo>
                      <a:pt x="1711" y="8336"/>
                      <a:pt x="1649" y="6603"/>
                      <a:pt x="2384" y="4910"/>
                    </a:cubicBezTo>
                    <a:cubicBezTo>
                      <a:pt x="2747" y="4074"/>
                      <a:pt x="3245" y="3276"/>
                      <a:pt x="3849" y="2595"/>
                    </a:cubicBezTo>
                    <a:cubicBezTo>
                      <a:pt x="4415" y="1956"/>
                      <a:pt x="5072" y="1463"/>
                      <a:pt x="5300" y="613"/>
                    </a:cubicBezTo>
                    <a:cubicBezTo>
                      <a:pt x="5386" y="298"/>
                      <a:pt x="5148" y="22"/>
                      <a:pt x="4841" y="4"/>
                    </a:cubicBezTo>
                    <a:cubicBezTo>
                      <a:pt x="4803" y="4"/>
                      <a:pt x="4764" y="1"/>
                      <a:pt x="4723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8"/>
              <p:cNvSpPr/>
              <p:nvPr/>
            </p:nvSpPr>
            <p:spPr>
              <a:xfrm>
                <a:off x="4765363" y="1330799"/>
                <a:ext cx="158910" cy="231331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4226" extrusionOk="0">
                    <a:moveTo>
                      <a:pt x="788" y="1"/>
                    </a:moveTo>
                    <a:cubicBezTo>
                      <a:pt x="637" y="1"/>
                      <a:pt x="474" y="66"/>
                      <a:pt x="401" y="211"/>
                    </a:cubicBezTo>
                    <a:cubicBezTo>
                      <a:pt x="1" y="1040"/>
                      <a:pt x="429" y="1869"/>
                      <a:pt x="868" y="2595"/>
                    </a:cubicBezTo>
                    <a:cubicBezTo>
                      <a:pt x="1251" y="3221"/>
                      <a:pt x="1752" y="4008"/>
                      <a:pt x="2495" y="4226"/>
                    </a:cubicBezTo>
                    <a:lnTo>
                      <a:pt x="2512" y="4226"/>
                    </a:lnTo>
                    <a:cubicBezTo>
                      <a:pt x="2533" y="4226"/>
                      <a:pt x="2557" y="4216"/>
                      <a:pt x="2567" y="4198"/>
                    </a:cubicBezTo>
                    <a:cubicBezTo>
                      <a:pt x="2902" y="3507"/>
                      <a:pt x="2660" y="2626"/>
                      <a:pt x="2432" y="1936"/>
                    </a:cubicBezTo>
                    <a:cubicBezTo>
                      <a:pt x="2170" y="1148"/>
                      <a:pt x="1801" y="201"/>
                      <a:pt x="892" y="11"/>
                    </a:cubicBezTo>
                    <a:cubicBezTo>
                      <a:pt x="857" y="4"/>
                      <a:pt x="823" y="1"/>
                      <a:pt x="788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8"/>
              <p:cNvSpPr/>
              <p:nvPr/>
            </p:nvSpPr>
            <p:spPr>
              <a:xfrm>
                <a:off x="5583398" y="2012531"/>
                <a:ext cx="452371" cy="170241"/>
              </a:xfrm>
              <a:custGeom>
                <a:avLst/>
                <a:gdLst/>
                <a:ahLst/>
                <a:cxnLst/>
                <a:rect l="l" t="t" r="r" b="b"/>
                <a:pathLst>
                  <a:path w="8264" h="3110" extrusionOk="0">
                    <a:moveTo>
                      <a:pt x="4270" y="0"/>
                    </a:moveTo>
                    <a:cubicBezTo>
                      <a:pt x="3655" y="0"/>
                      <a:pt x="3058" y="86"/>
                      <a:pt x="2543" y="260"/>
                    </a:cubicBezTo>
                    <a:cubicBezTo>
                      <a:pt x="1375" y="657"/>
                      <a:pt x="1" y="1655"/>
                      <a:pt x="166" y="3033"/>
                    </a:cubicBezTo>
                    <a:cubicBezTo>
                      <a:pt x="170" y="3071"/>
                      <a:pt x="208" y="3109"/>
                      <a:pt x="246" y="3109"/>
                    </a:cubicBezTo>
                    <a:cubicBezTo>
                      <a:pt x="260" y="3109"/>
                      <a:pt x="277" y="3103"/>
                      <a:pt x="291" y="3085"/>
                    </a:cubicBezTo>
                    <a:cubicBezTo>
                      <a:pt x="1068" y="2094"/>
                      <a:pt x="1931" y="1375"/>
                      <a:pt x="3258" y="1344"/>
                    </a:cubicBezTo>
                    <a:lnTo>
                      <a:pt x="3338" y="1344"/>
                    </a:lnTo>
                    <a:cubicBezTo>
                      <a:pt x="4049" y="1344"/>
                      <a:pt x="4716" y="1565"/>
                      <a:pt x="5375" y="1783"/>
                    </a:cubicBezTo>
                    <a:cubicBezTo>
                      <a:pt x="6039" y="2004"/>
                      <a:pt x="6695" y="2221"/>
                      <a:pt x="7393" y="2221"/>
                    </a:cubicBezTo>
                    <a:lnTo>
                      <a:pt x="7469" y="2221"/>
                    </a:lnTo>
                    <a:cubicBezTo>
                      <a:pt x="7963" y="2211"/>
                      <a:pt x="8264" y="1579"/>
                      <a:pt x="7883" y="1223"/>
                    </a:cubicBezTo>
                    <a:cubicBezTo>
                      <a:pt x="7020" y="405"/>
                      <a:pt x="5600" y="0"/>
                      <a:pt x="4270" y="0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8"/>
              <p:cNvSpPr/>
              <p:nvPr/>
            </p:nvSpPr>
            <p:spPr>
              <a:xfrm>
                <a:off x="5957053" y="1887888"/>
                <a:ext cx="107455" cy="98751"/>
              </a:xfrm>
              <a:custGeom>
                <a:avLst/>
                <a:gdLst/>
                <a:ahLst/>
                <a:cxnLst/>
                <a:rect l="l" t="t" r="r" b="b"/>
                <a:pathLst>
                  <a:path w="1963" h="1804" extrusionOk="0">
                    <a:moveTo>
                      <a:pt x="1310" y="1"/>
                    </a:moveTo>
                    <a:cubicBezTo>
                      <a:pt x="1220" y="1"/>
                      <a:pt x="1130" y="25"/>
                      <a:pt x="1054" y="83"/>
                    </a:cubicBezTo>
                    <a:cubicBezTo>
                      <a:pt x="767" y="305"/>
                      <a:pt x="512" y="533"/>
                      <a:pt x="301" y="830"/>
                    </a:cubicBezTo>
                    <a:cubicBezTo>
                      <a:pt x="180" y="999"/>
                      <a:pt x="0" y="1338"/>
                      <a:pt x="73" y="1576"/>
                    </a:cubicBezTo>
                    <a:cubicBezTo>
                      <a:pt x="56" y="1700"/>
                      <a:pt x="142" y="1783"/>
                      <a:pt x="256" y="1783"/>
                    </a:cubicBezTo>
                    <a:lnTo>
                      <a:pt x="270" y="1783"/>
                    </a:lnTo>
                    <a:cubicBezTo>
                      <a:pt x="311" y="1797"/>
                      <a:pt x="360" y="1804"/>
                      <a:pt x="412" y="1804"/>
                    </a:cubicBezTo>
                    <a:cubicBezTo>
                      <a:pt x="615" y="1804"/>
                      <a:pt x="858" y="1700"/>
                      <a:pt x="995" y="1617"/>
                    </a:cubicBezTo>
                    <a:cubicBezTo>
                      <a:pt x="1279" y="1455"/>
                      <a:pt x="1527" y="1217"/>
                      <a:pt x="1738" y="968"/>
                    </a:cubicBezTo>
                    <a:cubicBezTo>
                      <a:pt x="1918" y="754"/>
                      <a:pt x="1963" y="460"/>
                      <a:pt x="1779" y="229"/>
                    </a:cubicBezTo>
                    <a:cubicBezTo>
                      <a:pt x="1676" y="98"/>
                      <a:pt x="1489" y="1"/>
                      <a:pt x="1310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8"/>
              <p:cNvSpPr/>
              <p:nvPr/>
            </p:nvSpPr>
            <p:spPr>
              <a:xfrm>
                <a:off x="5139617" y="2158522"/>
                <a:ext cx="299537" cy="170022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3106" extrusionOk="0">
                    <a:moveTo>
                      <a:pt x="2546" y="0"/>
                    </a:moveTo>
                    <a:cubicBezTo>
                      <a:pt x="1078" y="0"/>
                      <a:pt x="273" y="1437"/>
                      <a:pt x="11" y="2725"/>
                    </a:cubicBezTo>
                    <a:cubicBezTo>
                      <a:pt x="0" y="2767"/>
                      <a:pt x="35" y="2795"/>
                      <a:pt x="70" y="2795"/>
                    </a:cubicBezTo>
                    <a:cubicBezTo>
                      <a:pt x="91" y="2795"/>
                      <a:pt x="111" y="2784"/>
                      <a:pt x="118" y="2754"/>
                    </a:cubicBezTo>
                    <a:cubicBezTo>
                      <a:pt x="411" y="1593"/>
                      <a:pt x="1244" y="276"/>
                      <a:pt x="2457" y="276"/>
                    </a:cubicBezTo>
                    <a:cubicBezTo>
                      <a:pt x="2729" y="276"/>
                      <a:pt x="3023" y="345"/>
                      <a:pt x="3334" y="498"/>
                    </a:cubicBezTo>
                    <a:cubicBezTo>
                      <a:pt x="4360" y="998"/>
                      <a:pt x="4667" y="2100"/>
                      <a:pt x="5154" y="3030"/>
                    </a:cubicBezTo>
                    <a:cubicBezTo>
                      <a:pt x="5182" y="3085"/>
                      <a:pt x="5231" y="3106"/>
                      <a:pt x="5279" y="3106"/>
                    </a:cubicBezTo>
                    <a:cubicBezTo>
                      <a:pt x="5376" y="3106"/>
                      <a:pt x="5472" y="3019"/>
                      <a:pt x="5441" y="2909"/>
                    </a:cubicBezTo>
                    <a:cubicBezTo>
                      <a:pt x="5092" y="1648"/>
                      <a:pt x="4170" y="111"/>
                      <a:pt x="2712" y="4"/>
                    </a:cubicBezTo>
                    <a:cubicBezTo>
                      <a:pt x="2653" y="0"/>
                      <a:pt x="2598" y="0"/>
                      <a:pt x="2546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8"/>
              <p:cNvSpPr/>
              <p:nvPr/>
            </p:nvSpPr>
            <p:spPr>
              <a:xfrm>
                <a:off x="4816268" y="2200289"/>
                <a:ext cx="147907" cy="300742"/>
              </a:xfrm>
              <a:custGeom>
                <a:avLst/>
                <a:gdLst/>
                <a:ahLst/>
                <a:cxnLst/>
                <a:rect l="l" t="t" r="r" b="b"/>
                <a:pathLst>
                  <a:path w="2702" h="5494" extrusionOk="0">
                    <a:moveTo>
                      <a:pt x="83" y="1"/>
                    </a:moveTo>
                    <a:cubicBezTo>
                      <a:pt x="42" y="1"/>
                      <a:pt x="0" y="63"/>
                      <a:pt x="38" y="111"/>
                    </a:cubicBezTo>
                    <a:cubicBezTo>
                      <a:pt x="1299" y="1742"/>
                      <a:pt x="1800" y="3466"/>
                      <a:pt x="2408" y="5390"/>
                    </a:cubicBezTo>
                    <a:cubicBezTo>
                      <a:pt x="2428" y="5459"/>
                      <a:pt x="2495" y="5493"/>
                      <a:pt x="2557" y="5493"/>
                    </a:cubicBezTo>
                    <a:cubicBezTo>
                      <a:pt x="2629" y="5493"/>
                      <a:pt x="2702" y="5445"/>
                      <a:pt x="2695" y="5352"/>
                    </a:cubicBezTo>
                    <a:cubicBezTo>
                      <a:pt x="2570" y="3375"/>
                      <a:pt x="1400" y="1476"/>
                      <a:pt x="124" y="22"/>
                    </a:cubicBezTo>
                    <a:cubicBezTo>
                      <a:pt x="111" y="7"/>
                      <a:pt x="97" y="1"/>
                      <a:pt x="83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8"/>
              <p:cNvSpPr/>
              <p:nvPr/>
            </p:nvSpPr>
            <p:spPr>
              <a:xfrm>
                <a:off x="4452630" y="2360075"/>
                <a:ext cx="4215" cy="14068"/>
              </a:xfrm>
              <a:custGeom>
                <a:avLst/>
                <a:gdLst/>
                <a:ahLst/>
                <a:cxnLst/>
                <a:rect l="l" t="t" r="r" b="b"/>
                <a:pathLst>
                  <a:path w="77" h="257" extrusionOk="0">
                    <a:moveTo>
                      <a:pt x="76" y="0"/>
                    </a:moveTo>
                    <a:lnTo>
                      <a:pt x="76" y="0"/>
                    </a:lnTo>
                    <a:cubicBezTo>
                      <a:pt x="66" y="8"/>
                      <a:pt x="59" y="11"/>
                      <a:pt x="49" y="18"/>
                    </a:cubicBezTo>
                    <a:cubicBezTo>
                      <a:pt x="31" y="97"/>
                      <a:pt x="18" y="177"/>
                      <a:pt x="1" y="256"/>
                    </a:cubicBezTo>
                    <a:cubicBezTo>
                      <a:pt x="25" y="170"/>
                      <a:pt x="52" y="87"/>
                      <a:pt x="76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8"/>
              <p:cNvSpPr/>
              <p:nvPr/>
            </p:nvSpPr>
            <p:spPr>
              <a:xfrm>
                <a:off x="4455257" y="2231326"/>
                <a:ext cx="43956" cy="129734"/>
              </a:xfrm>
              <a:custGeom>
                <a:avLst/>
                <a:gdLst/>
                <a:ahLst/>
                <a:cxnLst/>
                <a:rect l="l" t="t" r="r" b="b"/>
                <a:pathLst>
                  <a:path w="803" h="2370" extrusionOk="0">
                    <a:moveTo>
                      <a:pt x="802" y="0"/>
                    </a:moveTo>
                    <a:lnTo>
                      <a:pt x="802" y="0"/>
                    </a:lnTo>
                    <a:cubicBezTo>
                      <a:pt x="394" y="735"/>
                      <a:pt x="152" y="1613"/>
                      <a:pt x="7" y="2339"/>
                    </a:cubicBezTo>
                    <a:cubicBezTo>
                      <a:pt x="4" y="2349"/>
                      <a:pt x="4" y="2360"/>
                      <a:pt x="1" y="2370"/>
                    </a:cubicBezTo>
                    <a:cubicBezTo>
                      <a:pt x="11" y="2363"/>
                      <a:pt x="18" y="2360"/>
                      <a:pt x="28" y="2352"/>
                    </a:cubicBezTo>
                    <a:cubicBezTo>
                      <a:pt x="39" y="2315"/>
                      <a:pt x="49" y="2280"/>
                      <a:pt x="60" y="2242"/>
                    </a:cubicBezTo>
                    <a:cubicBezTo>
                      <a:pt x="267" y="1520"/>
                      <a:pt x="477" y="715"/>
                      <a:pt x="802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8"/>
              <p:cNvSpPr/>
              <p:nvPr/>
            </p:nvSpPr>
            <p:spPr>
              <a:xfrm>
                <a:off x="4406484" y="2147355"/>
                <a:ext cx="220766" cy="63257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11556" extrusionOk="0">
                    <a:moveTo>
                      <a:pt x="3735" y="0"/>
                    </a:moveTo>
                    <a:cubicBezTo>
                      <a:pt x="2789" y="101"/>
                      <a:pt x="2139" y="736"/>
                      <a:pt x="1693" y="1534"/>
                    </a:cubicBezTo>
                    <a:cubicBezTo>
                      <a:pt x="1368" y="2249"/>
                      <a:pt x="1158" y="3054"/>
                      <a:pt x="951" y="3776"/>
                    </a:cubicBezTo>
                    <a:cubicBezTo>
                      <a:pt x="940" y="3814"/>
                      <a:pt x="930" y="3849"/>
                      <a:pt x="919" y="3886"/>
                    </a:cubicBezTo>
                    <a:cubicBezTo>
                      <a:pt x="895" y="3973"/>
                      <a:pt x="868" y="4056"/>
                      <a:pt x="844" y="4142"/>
                    </a:cubicBezTo>
                    <a:cubicBezTo>
                      <a:pt x="370" y="6557"/>
                      <a:pt x="63" y="9044"/>
                      <a:pt x="4" y="11504"/>
                    </a:cubicBezTo>
                    <a:cubicBezTo>
                      <a:pt x="0" y="11538"/>
                      <a:pt x="28" y="11555"/>
                      <a:pt x="53" y="11555"/>
                    </a:cubicBezTo>
                    <a:cubicBezTo>
                      <a:pt x="80" y="11555"/>
                      <a:pt x="111" y="11538"/>
                      <a:pt x="115" y="11504"/>
                    </a:cubicBezTo>
                    <a:cubicBezTo>
                      <a:pt x="384" y="9372"/>
                      <a:pt x="657" y="7248"/>
                      <a:pt x="1092" y="5144"/>
                    </a:cubicBezTo>
                    <a:cubicBezTo>
                      <a:pt x="1289" y="4197"/>
                      <a:pt x="1465" y="3192"/>
                      <a:pt x="1890" y="2311"/>
                    </a:cubicBezTo>
                    <a:cubicBezTo>
                      <a:pt x="2328" y="1396"/>
                      <a:pt x="2996" y="919"/>
                      <a:pt x="3849" y="432"/>
                    </a:cubicBezTo>
                    <a:cubicBezTo>
                      <a:pt x="4032" y="329"/>
                      <a:pt x="3973" y="0"/>
                      <a:pt x="3755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8"/>
              <p:cNvSpPr/>
              <p:nvPr/>
            </p:nvSpPr>
            <p:spPr>
              <a:xfrm>
                <a:off x="4413491" y="2901070"/>
                <a:ext cx="18009" cy="16094"/>
              </a:xfrm>
              <a:custGeom>
                <a:avLst/>
                <a:gdLst/>
                <a:ahLst/>
                <a:cxnLst/>
                <a:rect l="l" t="t" r="r" b="b"/>
                <a:pathLst>
                  <a:path w="329" h="294" extrusionOk="0">
                    <a:moveTo>
                      <a:pt x="145" y="1"/>
                    </a:moveTo>
                    <a:cubicBezTo>
                      <a:pt x="111" y="1"/>
                      <a:pt x="76" y="11"/>
                      <a:pt x="52" y="39"/>
                    </a:cubicBezTo>
                    <a:cubicBezTo>
                      <a:pt x="8" y="91"/>
                      <a:pt x="0" y="177"/>
                      <a:pt x="52" y="225"/>
                    </a:cubicBezTo>
                    <a:cubicBezTo>
                      <a:pt x="76" y="246"/>
                      <a:pt x="100" y="260"/>
                      <a:pt x="128" y="263"/>
                    </a:cubicBezTo>
                    <a:lnTo>
                      <a:pt x="135" y="263"/>
                    </a:lnTo>
                    <a:cubicBezTo>
                      <a:pt x="142" y="263"/>
                      <a:pt x="145" y="263"/>
                      <a:pt x="153" y="260"/>
                    </a:cubicBezTo>
                    <a:cubicBezTo>
                      <a:pt x="166" y="270"/>
                      <a:pt x="183" y="277"/>
                      <a:pt x="201" y="287"/>
                    </a:cubicBezTo>
                    <a:cubicBezTo>
                      <a:pt x="211" y="291"/>
                      <a:pt x="225" y="294"/>
                      <a:pt x="236" y="294"/>
                    </a:cubicBezTo>
                    <a:cubicBezTo>
                      <a:pt x="287" y="294"/>
                      <a:pt x="328" y="239"/>
                      <a:pt x="301" y="187"/>
                    </a:cubicBezTo>
                    <a:cubicBezTo>
                      <a:pt x="294" y="170"/>
                      <a:pt x="284" y="156"/>
                      <a:pt x="277" y="139"/>
                    </a:cubicBezTo>
                    <a:cubicBezTo>
                      <a:pt x="277" y="136"/>
                      <a:pt x="280" y="136"/>
                      <a:pt x="280" y="132"/>
                    </a:cubicBezTo>
                    <a:cubicBezTo>
                      <a:pt x="280" y="101"/>
                      <a:pt x="263" y="63"/>
                      <a:pt x="242" y="39"/>
                    </a:cubicBezTo>
                    <a:cubicBezTo>
                      <a:pt x="215" y="15"/>
                      <a:pt x="180" y="1"/>
                      <a:pt x="145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8"/>
              <p:cNvSpPr/>
              <p:nvPr/>
            </p:nvSpPr>
            <p:spPr>
              <a:xfrm>
                <a:off x="4437467" y="2988271"/>
                <a:ext cx="27698" cy="30654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60" extrusionOk="0">
                    <a:moveTo>
                      <a:pt x="195" y="0"/>
                    </a:moveTo>
                    <a:cubicBezTo>
                      <a:pt x="132" y="0"/>
                      <a:pt x="67" y="24"/>
                      <a:pt x="32" y="86"/>
                    </a:cubicBezTo>
                    <a:cubicBezTo>
                      <a:pt x="15" y="125"/>
                      <a:pt x="1" y="166"/>
                      <a:pt x="1" y="207"/>
                    </a:cubicBezTo>
                    <a:cubicBezTo>
                      <a:pt x="1" y="256"/>
                      <a:pt x="26" y="301"/>
                      <a:pt x="46" y="343"/>
                    </a:cubicBezTo>
                    <a:cubicBezTo>
                      <a:pt x="67" y="380"/>
                      <a:pt x="84" y="421"/>
                      <a:pt x="104" y="459"/>
                    </a:cubicBezTo>
                    <a:cubicBezTo>
                      <a:pt x="136" y="522"/>
                      <a:pt x="212" y="560"/>
                      <a:pt x="281" y="560"/>
                    </a:cubicBezTo>
                    <a:cubicBezTo>
                      <a:pt x="319" y="560"/>
                      <a:pt x="353" y="550"/>
                      <a:pt x="381" y="532"/>
                    </a:cubicBezTo>
                    <a:cubicBezTo>
                      <a:pt x="477" y="470"/>
                      <a:pt x="506" y="356"/>
                      <a:pt x="453" y="256"/>
                    </a:cubicBezTo>
                    <a:cubicBezTo>
                      <a:pt x="405" y="159"/>
                      <a:pt x="360" y="24"/>
                      <a:pt x="239" y="3"/>
                    </a:cubicBezTo>
                    <a:cubicBezTo>
                      <a:pt x="225" y="0"/>
                      <a:pt x="212" y="0"/>
                      <a:pt x="195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8"/>
              <p:cNvSpPr/>
              <p:nvPr/>
            </p:nvSpPr>
            <p:spPr>
              <a:xfrm>
                <a:off x="4473212" y="3085818"/>
                <a:ext cx="26713" cy="22553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12" extrusionOk="0">
                    <a:moveTo>
                      <a:pt x="208" y="1"/>
                    </a:moveTo>
                    <a:cubicBezTo>
                      <a:pt x="156" y="1"/>
                      <a:pt x="101" y="18"/>
                      <a:pt x="63" y="60"/>
                    </a:cubicBezTo>
                    <a:cubicBezTo>
                      <a:pt x="25" y="101"/>
                      <a:pt x="1" y="149"/>
                      <a:pt x="1" y="208"/>
                    </a:cubicBezTo>
                    <a:cubicBezTo>
                      <a:pt x="1" y="260"/>
                      <a:pt x="25" y="315"/>
                      <a:pt x="63" y="353"/>
                    </a:cubicBezTo>
                    <a:cubicBezTo>
                      <a:pt x="101" y="394"/>
                      <a:pt x="156" y="412"/>
                      <a:pt x="212" y="412"/>
                    </a:cubicBezTo>
                    <a:cubicBezTo>
                      <a:pt x="229" y="412"/>
                      <a:pt x="246" y="412"/>
                      <a:pt x="264" y="405"/>
                    </a:cubicBezTo>
                    <a:cubicBezTo>
                      <a:pt x="291" y="398"/>
                      <a:pt x="319" y="391"/>
                      <a:pt x="347" y="385"/>
                    </a:cubicBezTo>
                    <a:cubicBezTo>
                      <a:pt x="422" y="367"/>
                      <a:pt x="488" y="288"/>
                      <a:pt x="484" y="208"/>
                    </a:cubicBezTo>
                    <a:cubicBezTo>
                      <a:pt x="481" y="125"/>
                      <a:pt x="430" y="49"/>
                      <a:pt x="347" y="28"/>
                    </a:cubicBezTo>
                    <a:cubicBezTo>
                      <a:pt x="319" y="21"/>
                      <a:pt x="291" y="15"/>
                      <a:pt x="264" y="7"/>
                    </a:cubicBezTo>
                    <a:cubicBezTo>
                      <a:pt x="246" y="1"/>
                      <a:pt x="229" y="1"/>
                      <a:pt x="208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8"/>
              <p:cNvSpPr/>
              <p:nvPr/>
            </p:nvSpPr>
            <p:spPr>
              <a:xfrm>
                <a:off x="4584444" y="3271879"/>
                <a:ext cx="756452" cy="461294"/>
              </a:xfrm>
              <a:custGeom>
                <a:avLst/>
                <a:gdLst/>
                <a:ahLst/>
                <a:cxnLst/>
                <a:rect l="l" t="t" r="r" b="b"/>
                <a:pathLst>
                  <a:path w="13819" h="8427" extrusionOk="0">
                    <a:moveTo>
                      <a:pt x="93" y="1"/>
                    </a:moveTo>
                    <a:cubicBezTo>
                      <a:pt x="42" y="1"/>
                      <a:pt x="0" y="66"/>
                      <a:pt x="42" y="119"/>
                    </a:cubicBezTo>
                    <a:cubicBezTo>
                      <a:pt x="1803" y="2225"/>
                      <a:pt x="3886" y="4019"/>
                      <a:pt x="6222" y="5466"/>
                    </a:cubicBezTo>
                    <a:cubicBezTo>
                      <a:pt x="8412" y="6820"/>
                      <a:pt x="10937" y="8240"/>
                      <a:pt x="13549" y="8427"/>
                    </a:cubicBezTo>
                    <a:lnTo>
                      <a:pt x="13559" y="8427"/>
                    </a:lnTo>
                    <a:cubicBezTo>
                      <a:pt x="13742" y="8427"/>
                      <a:pt x="13818" y="8140"/>
                      <a:pt x="13645" y="8060"/>
                    </a:cubicBezTo>
                    <a:cubicBezTo>
                      <a:pt x="11296" y="6934"/>
                      <a:pt x="8785" y="6288"/>
                      <a:pt x="6508" y="4972"/>
                    </a:cubicBezTo>
                    <a:cubicBezTo>
                      <a:pt x="4170" y="3621"/>
                      <a:pt x="2041" y="1932"/>
                      <a:pt x="139" y="22"/>
                    </a:cubicBezTo>
                    <a:cubicBezTo>
                      <a:pt x="125" y="7"/>
                      <a:pt x="107" y="1"/>
                      <a:pt x="93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8"/>
              <p:cNvSpPr/>
              <p:nvPr/>
            </p:nvSpPr>
            <p:spPr>
              <a:xfrm>
                <a:off x="5267106" y="2605529"/>
                <a:ext cx="235054" cy="808400"/>
              </a:xfrm>
              <a:custGeom>
                <a:avLst/>
                <a:gdLst/>
                <a:ahLst/>
                <a:cxnLst/>
                <a:rect l="l" t="t" r="r" b="b"/>
                <a:pathLst>
                  <a:path w="4294" h="14768" extrusionOk="0">
                    <a:moveTo>
                      <a:pt x="1647" y="1"/>
                    </a:moveTo>
                    <a:cubicBezTo>
                      <a:pt x="1617" y="1"/>
                      <a:pt x="1589" y="14"/>
                      <a:pt x="1579" y="49"/>
                    </a:cubicBezTo>
                    <a:cubicBezTo>
                      <a:pt x="594" y="2802"/>
                      <a:pt x="0" y="5645"/>
                      <a:pt x="449" y="8567"/>
                    </a:cubicBezTo>
                    <a:cubicBezTo>
                      <a:pt x="788" y="10803"/>
                      <a:pt x="1831" y="13438"/>
                      <a:pt x="3796" y="14727"/>
                    </a:cubicBezTo>
                    <a:cubicBezTo>
                      <a:pt x="3841" y="14755"/>
                      <a:pt x="3886" y="14768"/>
                      <a:pt x="3934" y="14768"/>
                    </a:cubicBezTo>
                    <a:cubicBezTo>
                      <a:pt x="4114" y="14768"/>
                      <a:pt x="4294" y="14578"/>
                      <a:pt x="4235" y="14398"/>
                    </a:cubicBezTo>
                    <a:cubicBezTo>
                      <a:pt x="3734" y="13908"/>
                      <a:pt x="3320" y="13276"/>
                      <a:pt x="2985" y="12592"/>
                    </a:cubicBezTo>
                    <a:cubicBezTo>
                      <a:pt x="2169" y="11307"/>
                      <a:pt x="1544" y="9983"/>
                      <a:pt x="1236" y="8353"/>
                    </a:cubicBezTo>
                    <a:cubicBezTo>
                      <a:pt x="718" y="5631"/>
                      <a:pt x="1112" y="2757"/>
                      <a:pt x="1716" y="90"/>
                    </a:cubicBezTo>
                    <a:cubicBezTo>
                      <a:pt x="1730" y="35"/>
                      <a:pt x="1689" y="1"/>
                      <a:pt x="1647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8"/>
              <p:cNvSpPr/>
              <p:nvPr/>
            </p:nvSpPr>
            <p:spPr>
              <a:xfrm>
                <a:off x="5430451" y="3294760"/>
                <a:ext cx="68480" cy="9897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80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36" y="685"/>
                      <a:pt x="750" y="1317"/>
                      <a:pt x="1251" y="1807"/>
                    </a:cubicBezTo>
                    <a:cubicBezTo>
                      <a:pt x="1244" y="1783"/>
                      <a:pt x="1230" y="1759"/>
                      <a:pt x="1213" y="1735"/>
                    </a:cubicBezTo>
                    <a:cubicBezTo>
                      <a:pt x="777" y="1148"/>
                      <a:pt x="370" y="578"/>
                      <a:pt x="1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8"/>
              <p:cNvSpPr/>
              <p:nvPr/>
            </p:nvSpPr>
            <p:spPr>
              <a:xfrm>
                <a:off x="5467674" y="2181403"/>
                <a:ext cx="123712" cy="170789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3120" extrusionOk="0">
                    <a:moveTo>
                      <a:pt x="1873" y="0"/>
                    </a:moveTo>
                    <a:cubicBezTo>
                      <a:pt x="1863" y="0"/>
                      <a:pt x="1849" y="3"/>
                      <a:pt x="1839" y="3"/>
                    </a:cubicBezTo>
                    <a:cubicBezTo>
                      <a:pt x="443" y="193"/>
                      <a:pt x="0" y="1834"/>
                      <a:pt x="18" y="3033"/>
                    </a:cubicBezTo>
                    <a:cubicBezTo>
                      <a:pt x="18" y="3088"/>
                      <a:pt x="63" y="3119"/>
                      <a:pt x="108" y="3119"/>
                    </a:cubicBezTo>
                    <a:cubicBezTo>
                      <a:pt x="129" y="3119"/>
                      <a:pt x="153" y="3112"/>
                      <a:pt x="174" y="3095"/>
                    </a:cubicBezTo>
                    <a:cubicBezTo>
                      <a:pt x="571" y="2774"/>
                      <a:pt x="588" y="2207"/>
                      <a:pt x="740" y="1751"/>
                    </a:cubicBezTo>
                    <a:cubicBezTo>
                      <a:pt x="979" y="1019"/>
                      <a:pt x="1566" y="881"/>
                      <a:pt x="2073" y="408"/>
                    </a:cubicBezTo>
                    <a:cubicBezTo>
                      <a:pt x="2260" y="235"/>
                      <a:pt x="2077" y="0"/>
                      <a:pt x="1873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8"/>
              <p:cNvSpPr/>
              <p:nvPr/>
            </p:nvSpPr>
            <p:spPr>
              <a:xfrm>
                <a:off x="5871819" y="2868007"/>
                <a:ext cx="51456" cy="325320"/>
              </a:xfrm>
              <a:custGeom>
                <a:avLst/>
                <a:gdLst/>
                <a:ahLst/>
                <a:cxnLst/>
                <a:rect l="l" t="t" r="r" b="b"/>
                <a:pathLst>
                  <a:path w="940" h="5943" extrusionOk="0">
                    <a:moveTo>
                      <a:pt x="514" y="0"/>
                    </a:moveTo>
                    <a:cubicBezTo>
                      <a:pt x="487" y="0"/>
                      <a:pt x="463" y="14"/>
                      <a:pt x="449" y="38"/>
                    </a:cubicBezTo>
                    <a:cubicBezTo>
                      <a:pt x="24" y="850"/>
                      <a:pt x="0" y="1582"/>
                      <a:pt x="194" y="2446"/>
                    </a:cubicBezTo>
                    <a:cubicBezTo>
                      <a:pt x="342" y="3116"/>
                      <a:pt x="52" y="3579"/>
                      <a:pt x="28" y="4235"/>
                    </a:cubicBezTo>
                    <a:cubicBezTo>
                      <a:pt x="7" y="4791"/>
                      <a:pt x="100" y="5317"/>
                      <a:pt x="328" y="5821"/>
                    </a:cubicBezTo>
                    <a:cubicBezTo>
                      <a:pt x="366" y="5907"/>
                      <a:pt x="439" y="5942"/>
                      <a:pt x="511" y="5942"/>
                    </a:cubicBezTo>
                    <a:cubicBezTo>
                      <a:pt x="639" y="5942"/>
                      <a:pt x="777" y="5838"/>
                      <a:pt x="777" y="5700"/>
                    </a:cubicBezTo>
                    <a:cubicBezTo>
                      <a:pt x="784" y="5203"/>
                      <a:pt x="643" y="4726"/>
                      <a:pt x="659" y="4235"/>
                    </a:cubicBezTo>
                    <a:cubicBezTo>
                      <a:pt x="674" y="3769"/>
                      <a:pt x="940" y="3310"/>
                      <a:pt x="895" y="2840"/>
                    </a:cubicBezTo>
                    <a:cubicBezTo>
                      <a:pt x="853" y="2428"/>
                      <a:pt x="567" y="2076"/>
                      <a:pt x="504" y="1662"/>
                    </a:cubicBezTo>
                    <a:cubicBezTo>
                      <a:pt x="425" y="1130"/>
                      <a:pt x="567" y="612"/>
                      <a:pt x="594" y="80"/>
                    </a:cubicBezTo>
                    <a:cubicBezTo>
                      <a:pt x="597" y="32"/>
                      <a:pt x="556" y="0"/>
                      <a:pt x="514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8"/>
              <p:cNvSpPr/>
              <p:nvPr/>
            </p:nvSpPr>
            <p:spPr>
              <a:xfrm>
                <a:off x="5710117" y="3379334"/>
                <a:ext cx="140189" cy="133128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432" extrusionOk="0">
                    <a:moveTo>
                      <a:pt x="2328" y="0"/>
                    </a:moveTo>
                    <a:cubicBezTo>
                      <a:pt x="2260" y="0"/>
                      <a:pt x="2191" y="31"/>
                      <a:pt x="2146" y="104"/>
                    </a:cubicBezTo>
                    <a:cubicBezTo>
                      <a:pt x="1872" y="552"/>
                      <a:pt x="1649" y="1008"/>
                      <a:pt x="1285" y="1399"/>
                    </a:cubicBezTo>
                    <a:cubicBezTo>
                      <a:pt x="912" y="1800"/>
                      <a:pt x="460" y="2017"/>
                      <a:pt x="28" y="2328"/>
                    </a:cubicBezTo>
                    <a:cubicBezTo>
                      <a:pt x="4" y="2349"/>
                      <a:pt x="0" y="2394"/>
                      <a:pt x="38" y="2401"/>
                    </a:cubicBezTo>
                    <a:cubicBezTo>
                      <a:pt x="136" y="2422"/>
                      <a:pt x="235" y="2432"/>
                      <a:pt x="335" y="2432"/>
                    </a:cubicBezTo>
                    <a:cubicBezTo>
                      <a:pt x="1424" y="2432"/>
                      <a:pt x="2561" y="1247"/>
                      <a:pt x="2546" y="211"/>
                    </a:cubicBezTo>
                    <a:cubicBezTo>
                      <a:pt x="2543" y="80"/>
                      <a:pt x="2436" y="0"/>
                      <a:pt x="2328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8"/>
              <p:cNvSpPr/>
              <p:nvPr/>
            </p:nvSpPr>
            <p:spPr>
              <a:xfrm>
                <a:off x="5712581" y="3576124"/>
                <a:ext cx="186882" cy="167614"/>
              </a:xfrm>
              <a:custGeom>
                <a:avLst/>
                <a:gdLst/>
                <a:ahLst/>
                <a:cxnLst/>
                <a:rect l="l" t="t" r="r" b="b"/>
                <a:pathLst>
                  <a:path w="3414" h="3062" extrusionOk="0">
                    <a:moveTo>
                      <a:pt x="3185" y="1"/>
                    </a:moveTo>
                    <a:cubicBezTo>
                      <a:pt x="3144" y="1"/>
                      <a:pt x="3103" y="15"/>
                      <a:pt x="3061" y="53"/>
                    </a:cubicBezTo>
                    <a:cubicBezTo>
                      <a:pt x="2553" y="533"/>
                      <a:pt x="2146" y="1117"/>
                      <a:pt x="1638" y="1608"/>
                    </a:cubicBezTo>
                    <a:cubicBezTo>
                      <a:pt x="1130" y="2091"/>
                      <a:pt x="591" y="2533"/>
                      <a:pt x="45" y="2968"/>
                    </a:cubicBezTo>
                    <a:cubicBezTo>
                      <a:pt x="0" y="3006"/>
                      <a:pt x="45" y="3062"/>
                      <a:pt x="91" y="3062"/>
                    </a:cubicBezTo>
                    <a:cubicBezTo>
                      <a:pt x="100" y="3062"/>
                      <a:pt x="107" y="3062"/>
                      <a:pt x="115" y="3059"/>
                    </a:cubicBezTo>
                    <a:cubicBezTo>
                      <a:pt x="1327" y="2530"/>
                      <a:pt x="2747" y="1487"/>
                      <a:pt x="3345" y="270"/>
                    </a:cubicBezTo>
                    <a:cubicBezTo>
                      <a:pt x="3413" y="136"/>
                      <a:pt x="3306" y="1"/>
                      <a:pt x="3185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8"/>
              <p:cNvSpPr/>
              <p:nvPr/>
            </p:nvSpPr>
            <p:spPr>
              <a:xfrm>
                <a:off x="5353869" y="2441035"/>
                <a:ext cx="54521" cy="73352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340" extrusionOk="0">
                    <a:moveTo>
                      <a:pt x="799" y="0"/>
                    </a:moveTo>
                    <a:cubicBezTo>
                      <a:pt x="726" y="0"/>
                      <a:pt x="649" y="42"/>
                      <a:pt x="619" y="131"/>
                    </a:cubicBezTo>
                    <a:cubicBezTo>
                      <a:pt x="546" y="345"/>
                      <a:pt x="435" y="557"/>
                      <a:pt x="322" y="750"/>
                    </a:cubicBezTo>
                    <a:cubicBezTo>
                      <a:pt x="228" y="909"/>
                      <a:pt x="42" y="1071"/>
                      <a:pt x="7" y="1254"/>
                    </a:cubicBezTo>
                    <a:cubicBezTo>
                      <a:pt x="0" y="1289"/>
                      <a:pt x="14" y="1313"/>
                      <a:pt x="45" y="1327"/>
                    </a:cubicBezTo>
                    <a:cubicBezTo>
                      <a:pt x="80" y="1337"/>
                      <a:pt x="115" y="1340"/>
                      <a:pt x="149" y="1340"/>
                    </a:cubicBezTo>
                    <a:cubicBezTo>
                      <a:pt x="359" y="1340"/>
                      <a:pt x="581" y="1147"/>
                      <a:pt x="705" y="1005"/>
                    </a:cubicBezTo>
                    <a:cubicBezTo>
                      <a:pt x="912" y="770"/>
                      <a:pt x="995" y="490"/>
                      <a:pt x="985" y="179"/>
                    </a:cubicBezTo>
                    <a:cubicBezTo>
                      <a:pt x="978" y="66"/>
                      <a:pt x="888" y="0"/>
                      <a:pt x="799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8"/>
              <p:cNvSpPr/>
              <p:nvPr/>
            </p:nvSpPr>
            <p:spPr>
              <a:xfrm>
                <a:off x="4687085" y="1397198"/>
                <a:ext cx="110903" cy="690436"/>
              </a:xfrm>
              <a:custGeom>
                <a:avLst/>
                <a:gdLst/>
                <a:ahLst/>
                <a:cxnLst/>
                <a:rect l="l" t="t" r="r" b="b"/>
                <a:pathLst>
                  <a:path w="2026" h="12613" extrusionOk="0">
                    <a:moveTo>
                      <a:pt x="118" y="1"/>
                    </a:moveTo>
                    <a:cubicBezTo>
                      <a:pt x="66" y="1"/>
                      <a:pt x="25" y="66"/>
                      <a:pt x="66" y="114"/>
                    </a:cubicBezTo>
                    <a:cubicBezTo>
                      <a:pt x="1407" y="1745"/>
                      <a:pt x="1475" y="4039"/>
                      <a:pt x="1238" y="6045"/>
                    </a:cubicBezTo>
                    <a:cubicBezTo>
                      <a:pt x="1010" y="7980"/>
                      <a:pt x="1" y="10619"/>
                      <a:pt x="826" y="12491"/>
                    </a:cubicBezTo>
                    <a:cubicBezTo>
                      <a:pt x="864" y="12574"/>
                      <a:pt x="940" y="12612"/>
                      <a:pt x="1023" y="12612"/>
                    </a:cubicBezTo>
                    <a:cubicBezTo>
                      <a:pt x="1131" y="12612"/>
                      <a:pt x="1244" y="12544"/>
                      <a:pt x="1268" y="12437"/>
                    </a:cubicBezTo>
                    <a:cubicBezTo>
                      <a:pt x="1555" y="11182"/>
                      <a:pt x="1434" y="9804"/>
                      <a:pt x="1614" y="8519"/>
                    </a:cubicBezTo>
                    <a:cubicBezTo>
                      <a:pt x="1776" y="7341"/>
                      <a:pt x="1984" y="6166"/>
                      <a:pt x="2001" y="4975"/>
                    </a:cubicBezTo>
                    <a:cubicBezTo>
                      <a:pt x="2025" y="3116"/>
                      <a:pt x="1531" y="1334"/>
                      <a:pt x="163" y="21"/>
                    </a:cubicBezTo>
                    <a:cubicBezTo>
                      <a:pt x="149" y="4"/>
                      <a:pt x="132" y="1"/>
                      <a:pt x="118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8"/>
              <p:cNvSpPr/>
              <p:nvPr/>
            </p:nvSpPr>
            <p:spPr>
              <a:xfrm>
                <a:off x="4848400" y="1379408"/>
                <a:ext cx="74939" cy="87803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604" extrusionOk="0">
                    <a:moveTo>
                      <a:pt x="90" y="1"/>
                    </a:moveTo>
                    <a:cubicBezTo>
                      <a:pt x="42" y="1"/>
                      <a:pt x="1" y="56"/>
                      <a:pt x="11" y="104"/>
                    </a:cubicBezTo>
                    <a:cubicBezTo>
                      <a:pt x="42" y="225"/>
                      <a:pt x="49" y="332"/>
                      <a:pt x="90" y="453"/>
                    </a:cubicBezTo>
                    <a:cubicBezTo>
                      <a:pt x="129" y="564"/>
                      <a:pt x="167" y="671"/>
                      <a:pt x="215" y="774"/>
                    </a:cubicBezTo>
                    <a:cubicBezTo>
                      <a:pt x="322" y="1006"/>
                      <a:pt x="436" y="1230"/>
                      <a:pt x="574" y="1442"/>
                    </a:cubicBezTo>
                    <a:cubicBezTo>
                      <a:pt x="650" y="1558"/>
                      <a:pt x="757" y="1603"/>
                      <a:pt x="864" y="1603"/>
                    </a:cubicBezTo>
                    <a:cubicBezTo>
                      <a:pt x="1116" y="1603"/>
                      <a:pt x="1369" y="1345"/>
                      <a:pt x="1186" y="1085"/>
                    </a:cubicBezTo>
                    <a:cubicBezTo>
                      <a:pt x="1033" y="868"/>
                      <a:pt x="864" y="667"/>
                      <a:pt x="685" y="471"/>
                    </a:cubicBezTo>
                    <a:cubicBezTo>
                      <a:pt x="602" y="377"/>
                      <a:pt x="512" y="297"/>
                      <a:pt x="415" y="215"/>
                    </a:cubicBezTo>
                    <a:cubicBezTo>
                      <a:pt x="322" y="128"/>
                      <a:pt x="229" y="90"/>
                      <a:pt x="129" y="15"/>
                    </a:cubicBezTo>
                    <a:cubicBezTo>
                      <a:pt x="114" y="4"/>
                      <a:pt x="100" y="1"/>
                      <a:pt x="90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8"/>
              <p:cNvSpPr/>
              <p:nvPr/>
            </p:nvSpPr>
            <p:spPr>
              <a:xfrm>
                <a:off x="5031071" y="1450351"/>
                <a:ext cx="244140" cy="97218"/>
              </a:xfrm>
              <a:custGeom>
                <a:avLst/>
                <a:gdLst/>
                <a:ahLst/>
                <a:cxnLst/>
                <a:rect l="l" t="t" r="r" b="b"/>
                <a:pathLst>
                  <a:path w="4460" h="1776" extrusionOk="0">
                    <a:moveTo>
                      <a:pt x="2653" y="0"/>
                    </a:moveTo>
                    <a:cubicBezTo>
                      <a:pt x="2591" y="0"/>
                      <a:pt x="2529" y="4"/>
                      <a:pt x="2470" y="7"/>
                    </a:cubicBezTo>
                    <a:cubicBezTo>
                      <a:pt x="1392" y="97"/>
                      <a:pt x="822" y="1037"/>
                      <a:pt x="49" y="1659"/>
                    </a:cubicBezTo>
                    <a:cubicBezTo>
                      <a:pt x="0" y="1696"/>
                      <a:pt x="45" y="1775"/>
                      <a:pt x="97" y="1775"/>
                    </a:cubicBezTo>
                    <a:cubicBezTo>
                      <a:pt x="104" y="1775"/>
                      <a:pt x="111" y="1772"/>
                      <a:pt x="114" y="1772"/>
                    </a:cubicBezTo>
                    <a:cubicBezTo>
                      <a:pt x="750" y="1572"/>
                      <a:pt x="1202" y="1092"/>
                      <a:pt x="1797" y="812"/>
                    </a:cubicBezTo>
                    <a:cubicBezTo>
                      <a:pt x="2028" y="705"/>
                      <a:pt x="2242" y="656"/>
                      <a:pt x="2446" y="656"/>
                    </a:cubicBezTo>
                    <a:cubicBezTo>
                      <a:pt x="3040" y="656"/>
                      <a:pt x="3544" y="1050"/>
                      <a:pt x="4073" y="1417"/>
                    </a:cubicBezTo>
                    <a:cubicBezTo>
                      <a:pt x="4111" y="1441"/>
                      <a:pt x="4149" y="1451"/>
                      <a:pt x="4187" y="1451"/>
                    </a:cubicBezTo>
                    <a:cubicBezTo>
                      <a:pt x="4332" y="1451"/>
                      <a:pt x="4460" y="1295"/>
                      <a:pt x="4422" y="1147"/>
                    </a:cubicBezTo>
                    <a:cubicBezTo>
                      <a:pt x="4222" y="377"/>
                      <a:pt x="3410" y="0"/>
                      <a:pt x="2653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8"/>
              <p:cNvSpPr/>
              <p:nvPr/>
            </p:nvSpPr>
            <p:spPr>
              <a:xfrm>
                <a:off x="5040541" y="1195591"/>
                <a:ext cx="430037" cy="1078269"/>
              </a:xfrm>
              <a:custGeom>
                <a:avLst/>
                <a:gdLst/>
                <a:ahLst/>
                <a:cxnLst/>
                <a:rect l="l" t="t" r="r" b="b"/>
                <a:pathLst>
                  <a:path w="7856" h="19698" extrusionOk="0">
                    <a:moveTo>
                      <a:pt x="7043" y="1"/>
                    </a:moveTo>
                    <a:cubicBezTo>
                      <a:pt x="6898" y="1"/>
                      <a:pt x="6764" y="70"/>
                      <a:pt x="6681" y="240"/>
                    </a:cubicBezTo>
                    <a:cubicBezTo>
                      <a:pt x="6367" y="916"/>
                      <a:pt x="6426" y="1656"/>
                      <a:pt x="6370" y="2388"/>
                    </a:cubicBezTo>
                    <a:cubicBezTo>
                      <a:pt x="6301" y="3320"/>
                      <a:pt x="6156" y="4261"/>
                      <a:pt x="5858" y="5152"/>
                    </a:cubicBezTo>
                    <a:cubicBezTo>
                      <a:pt x="5227" y="7055"/>
                      <a:pt x="3582" y="7933"/>
                      <a:pt x="2338" y="9373"/>
                    </a:cubicBezTo>
                    <a:cubicBezTo>
                      <a:pt x="0" y="12075"/>
                      <a:pt x="193" y="16544"/>
                      <a:pt x="1485" y="19674"/>
                    </a:cubicBezTo>
                    <a:cubicBezTo>
                      <a:pt x="1493" y="19688"/>
                      <a:pt x="1506" y="19698"/>
                      <a:pt x="1520" y="19698"/>
                    </a:cubicBezTo>
                    <a:cubicBezTo>
                      <a:pt x="1537" y="19698"/>
                      <a:pt x="1551" y="19685"/>
                      <a:pt x="1555" y="19664"/>
                    </a:cubicBezTo>
                    <a:cubicBezTo>
                      <a:pt x="1568" y="17505"/>
                      <a:pt x="978" y="15446"/>
                      <a:pt x="1382" y="13273"/>
                    </a:cubicBezTo>
                    <a:cubicBezTo>
                      <a:pt x="1772" y="11159"/>
                      <a:pt x="2874" y="9832"/>
                      <a:pt x="4522" y="8547"/>
                    </a:cubicBezTo>
                    <a:cubicBezTo>
                      <a:pt x="5745" y="7594"/>
                      <a:pt x="6649" y="6509"/>
                      <a:pt x="7158" y="5028"/>
                    </a:cubicBezTo>
                    <a:cubicBezTo>
                      <a:pt x="7413" y="4281"/>
                      <a:pt x="7531" y="3490"/>
                      <a:pt x="7617" y="2706"/>
                    </a:cubicBezTo>
                    <a:cubicBezTo>
                      <a:pt x="7700" y="1949"/>
                      <a:pt x="7856" y="1079"/>
                      <a:pt x="7569" y="357"/>
                    </a:cubicBezTo>
                    <a:cubicBezTo>
                      <a:pt x="7486" y="153"/>
                      <a:pt x="7258" y="1"/>
                      <a:pt x="7043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8"/>
              <p:cNvSpPr/>
              <p:nvPr/>
            </p:nvSpPr>
            <p:spPr>
              <a:xfrm>
                <a:off x="5580387" y="1259910"/>
                <a:ext cx="77950" cy="197830"/>
              </a:xfrm>
              <a:custGeom>
                <a:avLst/>
                <a:gdLst/>
                <a:ahLst/>
                <a:cxnLst/>
                <a:rect l="l" t="t" r="r" b="b"/>
                <a:pathLst>
                  <a:path w="1424" h="3614" extrusionOk="0">
                    <a:moveTo>
                      <a:pt x="1030" y="1"/>
                    </a:moveTo>
                    <a:cubicBezTo>
                      <a:pt x="968" y="1"/>
                      <a:pt x="905" y="25"/>
                      <a:pt x="857" y="73"/>
                    </a:cubicBezTo>
                    <a:cubicBezTo>
                      <a:pt x="453" y="516"/>
                      <a:pt x="415" y="1130"/>
                      <a:pt x="294" y="1700"/>
                    </a:cubicBezTo>
                    <a:cubicBezTo>
                      <a:pt x="163" y="2308"/>
                      <a:pt x="59" y="2923"/>
                      <a:pt x="4" y="3545"/>
                    </a:cubicBezTo>
                    <a:cubicBezTo>
                      <a:pt x="0" y="3590"/>
                      <a:pt x="38" y="3614"/>
                      <a:pt x="76" y="3614"/>
                    </a:cubicBezTo>
                    <a:cubicBezTo>
                      <a:pt x="100" y="3614"/>
                      <a:pt x="129" y="3604"/>
                      <a:pt x="142" y="3579"/>
                    </a:cubicBezTo>
                    <a:cubicBezTo>
                      <a:pt x="467" y="3044"/>
                      <a:pt x="733" y="2470"/>
                      <a:pt x="950" y="1879"/>
                    </a:cubicBezTo>
                    <a:cubicBezTo>
                      <a:pt x="1151" y="1334"/>
                      <a:pt x="1424" y="771"/>
                      <a:pt x="1282" y="187"/>
                    </a:cubicBezTo>
                    <a:cubicBezTo>
                      <a:pt x="1254" y="69"/>
                      <a:pt x="1140" y="1"/>
                      <a:pt x="1030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8"/>
              <p:cNvSpPr/>
              <p:nvPr/>
            </p:nvSpPr>
            <p:spPr>
              <a:xfrm>
                <a:off x="5093139" y="1826415"/>
                <a:ext cx="600005" cy="154203"/>
              </a:xfrm>
              <a:custGeom>
                <a:avLst/>
                <a:gdLst/>
                <a:ahLst/>
                <a:cxnLst/>
                <a:rect l="l" t="t" r="r" b="b"/>
                <a:pathLst>
                  <a:path w="10961" h="2817" extrusionOk="0">
                    <a:moveTo>
                      <a:pt x="10612" y="1"/>
                    </a:moveTo>
                    <a:cubicBezTo>
                      <a:pt x="10533" y="1"/>
                      <a:pt x="10450" y="39"/>
                      <a:pt x="10391" y="129"/>
                    </a:cubicBezTo>
                    <a:cubicBezTo>
                      <a:pt x="9417" y="1638"/>
                      <a:pt x="8038" y="2181"/>
                      <a:pt x="6553" y="2181"/>
                    </a:cubicBezTo>
                    <a:cubicBezTo>
                      <a:pt x="5406" y="2181"/>
                      <a:pt x="4197" y="1856"/>
                      <a:pt x="3068" y="1407"/>
                    </a:cubicBezTo>
                    <a:cubicBezTo>
                      <a:pt x="2608" y="1224"/>
                      <a:pt x="2086" y="1034"/>
                      <a:pt x="1579" y="1034"/>
                    </a:cubicBezTo>
                    <a:cubicBezTo>
                      <a:pt x="1295" y="1034"/>
                      <a:pt x="1012" y="1096"/>
                      <a:pt x="753" y="1251"/>
                    </a:cubicBezTo>
                    <a:cubicBezTo>
                      <a:pt x="232" y="1562"/>
                      <a:pt x="0" y="2108"/>
                      <a:pt x="200" y="2675"/>
                    </a:cubicBezTo>
                    <a:cubicBezTo>
                      <a:pt x="207" y="2702"/>
                      <a:pt x="228" y="2713"/>
                      <a:pt x="252" y="2713"/>
                    </a:cubicBezTo>
                    <a:cubicBezTo>
                      <a:pt x="283" y="2713"/>
                      <a:pt x="314" y="2685"/>
                      <a:pt x="307" y="2644"/>
                    </a:cubicBezTo>
                    <a:cubicBezTo>
                      <a:pt x="190" y="1880"/>
                      <a:pt x="925" y="1507"/>
                      <a:pt x="1541" y="1507"/>
                    </a:cubicBezTo>
                    <a:lnTo>
                      <a:pt x="1547" y="1507"/>
                    </a:lnTo>
                    <a:cubicBezTo>
                      <a:pt x="1983" y="1507"/>
                      <a:pt x="2311" y="1649"/>
                      <a:pt x="2705" y="1818"/>
                    </a:cubicBezTo>
                    <a:cubicBezTo>
                      <a:pt x="3116" y="1997"/>
                      <a:pt x="3516" y="2191"/>
                      <a:pt x="3942" y="2343"/>
                    </a:cubicBezTo>
                    <a:cubicBezTo>
                      <a:pt x="4763" y="2633"/>
                      <a:pt x="5638" y="2816"/>
                      <a:pt x="6512" y="2816"/>
                    </a:cubicBezTo>
                    <a:cubicBezTo>
                      <a:pt x="6722" y="2816"/>
                      <a:pt x="6933" y="2806"/>
                      <a:pt x="7143" y="2785"/>
                    </a:cubicBezTo>
                    <a:cubicBezTo>
                      <a:pt x="8660" y="2623"/>
                      <a:pt x="10173" y="1818"/>
                      <a:pt x="10857" y="401"/>
                    </a:cubicBezTo>
                    <a:cubicBezTo>
                      <a:pt x="10960" y="187"/>
                      <a:pt x="10791" y="1"/>
                      <a:pt x="10612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8"/>
              <p:cNvSpPr/>
              <p:nvPr/>
            </p:nvSpPr>
            <p:spPr>
              <a:xfrm>
                <a:off x="5842095" y="2018771"/>
                <a:ext cx="166464" cy="139806"/>
              </a:xfrm>
              <a:custGeom>
                <a:avLst/>
                <a:gdLst/>
                <a:ahLst/>
                <a:cxnLst/>
                <a:rect l="l" t="t" r="r" b="b"/>
                <a:pathLst>
                  <a:path w="3041" h="2554" extrusionOk="0">
                    <a:moveTo>
                      <a:pt x="132" y="1"/>
                    </a:moveTo>
                    <a:cubicBezTo>
                      <a:pt x="62" y="1"/>
                      <a:pt x="0" y="93"/>
                      <a:pt x="67" y="146"/>
                    </a:cubicBezTo>
                    <a:cubicBezTo>
                      <a:pt x="581" y="553"/>
                      <a:pt x="1186" y="836"/>
                      <a:pt x="1766" y="1141"/>
                    </a:cubicBezTo>
                    <a:cubicBezTo>
                      <a:pt x="2046" y="1289"/>
                      <a:pt x="2398" y="1396"/>
                      <a:pt x="2305" y="1766"/>
                    </a:cubicBezTo>
                    <a:cubicBezTo>
                      <a:pt x="2243" y="2021"/>
                      <a:pt x="2094" y="2131"/>
                      <a:pt x="2153" y="2401"/>
                    </a:cubicBezTo>
                    <a:cubicBezTo>
                      <a:pt x="2173" y="2501"/>
                      <a:pt x="2270" y="2553"/>
                      <a:pt x="2363" y="2553"/>
                    </a:cubicBezTo>
                    <a:cubicBezTo>
                      <a:pt x="2377" y="2553"/>
                      <a:pt x="2395" y="2550"/>
                      <a:pt x="2409" y="2546"/>
                    </a:cubicBezTo>
                    <a:cubicBezTo>
                      <a:pt x="3040" y="2432"/>
                      <a:pt x="3010" y="1441"/>
                      <a:pt x="2623" y="1082"/>
                    </a:cubicBezTo>
                    <a:cubicBezTo>
                      <a:pt x="2350" y="825"/>
                      <a:pt x="1907" y="698"/>
                      <a:pt x="1572" y="549"/>
                    </a:cubicBezTo>
                    <a:cubicBezTo>
                      <a:pt x="1103" y="345"/>
                      <a:pt x="647" y="125"/>
                      <a:pt x="150" y="4"/>
                    </a:cubicBezTo>
                    <a:cubicBezTo>
                      <a:pt x="142" y="4"/>
                      <a:pt x="135" y="1"/>
                      <a:pt x="132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8"/>
              <p:cNvSpPr/>
              <p:nvPr/>
            </p:nvSpPr>
            <p:spPr>
              <a:xfrm>
                <a:off x="5000796" y="2357064"/>
                <a:ext cx="102364" cy="114845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2098" extrusionOk="0">
                    <a:moveTo>
                      <a:pt x="1482" y="0"/>
                    </a:moveTo>
                    <a:cubicBezTo>
                      <a:pt x="1144" y="0"/>
                      <a:pt x="840" y="246"/>
                      <a:pt x="616" y="519"/>
                    </a:cubicBezTo>
                    <a:cubicBezTo>
                      <a:pt x="270" y="943"/>
                      <a:pt x="139" y="1479"/>
                      <a:pt x="15" y="2003"/>
                    </a:cubicBezTo>
                    <a:cubicBezTo>
                      <a:pt x="1" y="2052"/>
                      <a:pt x="49" y="2097"/>
                      <a:pt x="94" y="2097"/>
                    </a:cubicBezTo>
                    <a:cubicBezTo>
                      <a:pt x="114" y="2097"/>
                      <a:pt x="135" y="2086"/>
                      <a:pt x="146" y="2059"/>
                    </a:cubicBezTo>
                    <a:cubicBezTo>
                      <a:pt x="318" y="1662"/>
                      <a:pt x="495" y="1247"/>
                      <a:pt x="785" y="919"/>
                    </a:cubicBezTo>
                    <a:cubicBezTo>
                      <a:pt x="1061" y="605"/>
                      <a:pt x="1434" y="511"/>
                      <a:pt x="1769" y="294"/>
                    </a:cubicBezTo>
                    <a:cubicBezTo>
                      <a:pt x="1846" y="246"/>
                      <a:pt x="1870" y="101"/>
                      <a:pt x="1769" y="59"/>
                    </a:cubicBezTo>
                    <a:cubicBezTo>
                      <a:pt x="1673" y="18"/>
                      <a:pt x="1576" y="0"/>
                      <a:pt x="1482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8"/>
              <p:cNvSpPr/>
              <p:nvPr/>
            </p:nvSpPr>
            <p:spPr>
              <a:xfrm>
                <a:off x="4313649" y="2170784"/>
                <a:ext cx="249286" cy="114680"/>
              </a:xfrm>
              <a:custGeom>
                <a:avLst/>
                <a:gdLst/>
                <a:ahLst/>
                <a:cxnLst/>
                <a:rect l="l" t="t" r="r" b="b"/>
                <a:pathLst>
                  <a:path w="4554" h="2095" extrusionOk="0">
                    <a:moveTo>
                      <a:pt x="1866" y="1"/>
                    </a:moveTo>
                    <a:cubicBezTo>
                      <a:pt x="1599" y="11"/>
                      <a:pt x="1347" y="42"/>
                      <a:pt x="1109" y="100"/>
                    </a:cubicBezTo>
                    <a:cubicBezTo>
                      <a:pt x="349" y="280"/>
                      <a:pt x="110" y="1390"/>
                      <a:pt x="3" y="2039"/>
                    </a:cubicBezTo>
                    <a:cubicBezTo>
                      <a:pt x="0" y="2069"/>
                      <a:pt x="24" y="2094"/>
                      <a:pt x="48" y="2094"/>
                    </a:cubicBezTo>
                    <a:cubicBezTo>
                      <a:pt x="62" y="2094"/>
                      <a:pt x="76" y="2087"/>
                      <a:pt x="86" y="2074"/>
                    </a:cubicBezTo>
                    <a:cubicBezTo>
                      <a:pt x="300" y="1721"/>
                      <a:pt x="411" y="1248"/>
                      <a:pt x="663" y="926"/>
                    </a:cubicBezTo>
                    <a:cubicBezTo>
                      <a:pt x="947" y="564"/>
                      <a:pt x="1264" y="478"/>
                      <a:pt x="1658" y="478"/>
                    </a:cubicBezTo>
                    <a:cubicBezTo>
                      <a:pt x="1741" y="478"/>
                      <a:pt x="1824" y="481"/>
                      <a:pt x="1914" y="488"/>
                    </a:cubicBezTo>
                    <a:cubicBezTo>
                      <a:pt x="2318" y="512"/>
                      <a:pt x="2715" y="529"/>
                      <a:pt x="3116" y="529"/>
                    </a:cubicBezTo>
                    <a:cubicBezTo>
                      <a:pt x="3530" y="529"/>
                      <a:pt x="3945" y="512"/>
                      <a:pt x="4363" y="474"/>
                    </a:cubicBezTo>
                    <a:cubicBezTo>
                      <a:pt x="4498" y="464"/>
                      <a:pt x="4553" y="242"/>
                      <a:pt x="4398" y="221"/>
                    </a:cubicBezTo>
                    <a:cubicBezTo>
                      <a:pt x="4173" y="187"/>
                      <a:pt x="3935" y="153"/>
                      <a:pt x="3689" y="121"/>
                    </a:cubicBezTo>
                    <a:lnTo>
                      <a:pt x="3565" y="121"/>
                    </a:lnTo>
                    <a:cubicBezTo>
                      <a:pt x="2999" y="121"/>
                      <a:pt x="2432" y="87"/>
                      <a:pt x="1866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38"/>
              <p:cNvSpPr/>
              <p:nvPr/>
            </p:nvSpPr>
            <p:spPr>
              <a:xfrm>
                <a:off x="4789394" y="3464783"/>
                <a:ext cx="91416" cy="403434"/>
              </a:xfrm>
              <a:custGeom>
                <a:avLst/>
                <a:gdLst/>
                <a:ahLst/>
                <a:cxnLst/>
                <a:rect l="l" t="t" r="r" b="b"/>
                <a:pathLst>
                  <a:path w="1670" h="7370" extrusionOk="0">
                    <a:moveTo>
                      <a:pt x="174" y="0"/>
                    </a:moveTo>
                    <a:cubicBezTo>
                      <a:pt x="139" y="0"/>
                      <a:pt x="107" y="28"/>
                      <a:pt x="104" y="63"/>
                    </a:cubicBezTo>
                    <a:cubicBezTo>
                      <a:pt x="0" y="1389"/>
                      <a:pt x="301" y="2809"/>
                      <a:pt x="363" y="4142"/>
                    </a:cubicBezTo>
                    <a:cubicBezTo>
                      <a:pt x="415" y="5206"/>
                      <a:pt x="325" y="6412"/>
                      <a:pt x="1061" y="7266"/>
                    </a:cubicBezTo>
                    <a:cubicBezTo>
                      <a:pt x="1123" y="7338"/>
                      <a:pt x="1206" y="7369"/>
                      <a:pt x="1289" y="7369"/>
                    </a:cubicBezTo>
                    <a:cubicBezTo>
                      <a:pt x="1469" y="7369"/>
                      <a:pt x="1655" y="7213"/>
                      <a:pt x="1655" y="7017"/>
                    </a:cubicBezTo>
                    <a:cubicBezTo>
                      <a:pt x="1669" y="5863"/>
                      <a:pt x="1327" y="4619"/>
                      <a:pt x="1154" y="3468"/>
                    </a:cubicBezTo>
                    <a:cubicBezTo>
                      <a:pt x="985" y="2339"/>
                      <a:pt x="788" y="1037"/>
                      <a:pt x="222" y="32"/>
                    </a:cubicBezTo>
                    <a:cubicBezTo>
                      <a:pt x="208" y="11"/>
                      <a:pt x="190" y="0"/>
                      <a:pt x="174" y="0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38"/>
              <p:cNvSpPr/>
              <p:nvPr/>
            </p:nvSpPr>
            <p:spPr>
              <a:xfrm>
                <a:off x="5108032" y="3732899"/>
                <a:ext cx="87639" cy="292038"/>
              </a:xfrm>
              <a:custGeom>
                <a:avLst/>
                <a:gdLst/>
                <a:ahLst/>
                <a:cxnLst/>
                <a:rect l="l" t="t" r="r" b="b"/>
                <a:pathLst>
                  <a:path w="1601" h="5335" extrusionOk="0">
                    <a:moveTo>
                      <a:pt x="328" y="1"/>
                    </a:moveTo>
                    <a:cubicBezTo>
                      <a:pt x="301" y="1"/>
                      <a:pt x="277" y="25"/>
                      <a:pt x="274" y="56"/>
                    </a:cubicBezTo>
                    <a:cubicBezTo>
                      <a:pt x="156" y="1082"/>
                      <a:pt x="191" y="2194"/>
                      <a:pt x="153" y="3231"/>
                    </a:cubicBezTo>
                    <a:cubicBezTo>
                      <a:pt x="129" y="3939"/>
                      <a:pt x="0" y="4948"/>
                      <a:pt x="743" y="5303"/>
                    </a:cubicBezTo>
                    <a:cubicBezTo>
                      <a:pt x="784" y="5324"/>
                      <a:pt x="833" y="5335"/>
                      <a:pt x="881" y="5335"/>
                    </a:cubicBezTo>
                    <a:cubicBezTo>
                      <a:pt x="944" y="5335"/>
                      <a:pt x="1002" y="5317"/>
                      <a:pt x="1044" y="5265"/>
                    </a:cubicBezTo>
                    <a:cubicBezTo>
                      <a:pt x="1600" y="4599"/>
                      <a:pt x="1248" y="3352"/>
                      <a:pt x="1192" y="2543"/>
                    </a:cubicBezTo>
                    <a:cubicBezTo>
                      <a:pt x="1130" y="1690"/>
                      <a:pt x="1027" y="630"/>
                      <a:pt x="370" y="18"/>
                    </a:cubicBezTo>
                    <a:cubicBezTo>
                      <a:pt x="357" y="8"/>
                      <a:pt x="343" y="1"/>
                      <a:pt x="328" y="1"/>
                    </a:cubicBezTo>
                    <a:close/>
                  </a:path>
                </a:pathLst>
              </a:custGeom>
              <a:solidFill>
                <a:srgbClr val="FFFFFF">
                  <a:alpha val="310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38"/>
              <p:cNvSpPr/>
              <p:nvPr/>
            </p:nvSpPr>
            <p:spPr>
              <a:xfrm>
                <a:off x="5342702" y="3844678"/>
                <a:ext cx="91197" cy="163070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2979" extrusionOk="0">
                    <a:moveTo>
                      <a:pt x="878" y="1"/>
                    </a:moveTo>
                    <a:cubicBezTo>
                      <a:pt x="574" y="1"/>
                      <a:pt x="280" y="163"/>
                      <a:pt x="208" y="522"/>
                    </a:cubicBezTo>
                    <a:cubicBezTo>
                      <a:pt x="121" y="961"/>
                      <a:pt x="28" y="1441"/>
                      <a:pt x="14" y="1890"/>
                    </a:cubicBezTo>
                    <a:cubicBezTo>
                      <a:pt x="0" y="2290"/>
                      <a:pt x="118" y="2564"/>
                      <a:pt x="273" y="2920"/>
                    </a:cubicBezTo>
                    <a:cubicBezTo>
                      <a:pt x="290" y="2961"/>
                      <a:pt x="332" y="2979"/>
                      <a:pt x="373" y="2979"/>
                    </a:cubicBezTo>
                    <a:cubicBezTo>
                      <a:pt x="394" y="2979"/>
                      <a:pt x="418" y="2971"/>
                      <a:pt x="435" y="2964"/>
                    </a:cubicBezTo>
                    <a:cubicBezTo>
                      <a:pt x="847" y="2778"/>
                      <a:pt x="1123" y="2585"/>
                      <a:pt x="1317" y="2156"/>
                    </a:cubicBezTo>
                    <a:cubicBezTo>
                      <a:pt x="1517" y="1714"/>
                      <a:pt x="1620" y="1203"/>
                      <a:pt x="1645" y="715"/>
                    </a:cubicBezTo>
                    <a:cubicBezTo>
                      <a:pt x="1666" y="259"/>
                      <a:pt x="1265" y="1"/>
                      <a:pt x="878" y="1"/>
                    </a:cubicBezTo>
                    <a:close/>
                  </a:path>
                </a:pathLst>
              </a:custGeom>
              <a:solidFill>
                <a:srgbClr val="242944">
                  <a:alpha val="19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8" name="Google Shape;1279;p38"/>
          <p:cNvSpPr txBox="1">
            <a:spLocks/>
          </p:cNvSpPr>
          <p:nvPr/>
        </p:nvSpPr>
        <p:spPr>
          <a:xfrm>
            <a:off x="3845656" y="133700"/>
            <a:ext cx="1333803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4500" b="1" i="0" u="none" strike="noStrike" cap="none">
                <a:solidFill>
                  <a:schemeClr val="accent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lbert Sans"/>
              <a:buNone/>
              <a:defRPr sz="60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" dirty="0" smtClean="0"/>
              <a:t>RFC</a:t>
            </a:r>
            <a:endParaRPr lang="e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33"/>
          <p:cNvSpPr txBox="1">
            <a:spLocks noGrp="1"/>
          </p:cNvSpPr>
          <p:nvPr>
            <p:ph type="title"/>
          </p:nvPr>
        </p:nvSpPr>
        <p:spPr>
          <a:xfrm>
            <a:off x="5050233" y="1386276"/>
            <a:ext cx="3679952" cy="16172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to </a:t>
            </a:r>
            <a:r>
              <a:rPr lang="en"/>
              <a:t>the </a:t>
            </a:r>
            <a:r>
              <a:rPr lang="en" smtClean="0"/>
              <a:t>Heart disease</a:t>
            </a:r>
            <a:endParaRPr dirty="0"/>
          </a:p>
        </p:txBody>
      </p:sp>
      <p:pic>
        <p:nvPicPr>
          <p:cNvPr id="1171" name="Google Shape;1171;p3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613" r="44053"/>
          <a:stretch/>
        </p:blipFill>
        <p:spPr>
          <a:xfrm>
            <a:off x="152403" y="148588"/>
            <a:ext cx="3873613" cy="48463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32"/>
          <p:cNvSpPr txBox="1">
            <a:spLocks noGrp="1"/>
          </p:cNvSpPr>
          <p:nvPr>
            <p:ph type="title"/>
          </p:nvPr>
        </p:nvSpPr>
        <p:spPr>
          <a:xfrm>
            <a:off x="267912" y="1420963"/>
            <a:ext cx="4611260" cy="20097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Importance</a:t>
            </a:r>
            <a:br>
              <a:rPr lang="en-US" dirty="0" smtClean="0"/>
            </a:br>
            <a:r>
              <a:rPr lang="en-US" dirty="0" smtClean="0"/>
              <a:t>of </a:t>
            </a:r>
            <a:br>
              <a:rPr lang="en-US" dirty="0" smtClean="0"/>
            </a:br>
            <a:r>
              <a:rPr lang="en-US" dirty="0" smtClean="0"/>
              <a:t>Early Prediction</a:t>
            </a:r>
            <a:endParaRPr dirty="0"/>
          </a:p>
        </p:txBody>
      </p:sp>
      <p:pic>
        <p:nvPicPr>
          <p:cNvPr id="1164" name="Google Shape;1164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3287" r="23287"/>
          <a:stretch/>
        </p:blipFill>
        <p:spPr>
          <a:xfrm>
            <a:off x="5146150" y="146050"/>
            <a:ext cx="3880899" cy="48469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395" y="445025"/>
            <a:ext cx="7704000" cy="572700"/>
          </a:xfrm>
        </p:spPr>
        <p:txBody>
          <a:bodyPr/>
          <a:lstStyle/>
          <a:p>
            <a:r>
              <a:rPr lang="en-US" dirty="0" smtClean="0"/>
              <a:t>Data-Set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395" y="2014692"/>
            <a:ext cx="8259443" cy="178307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42395" y="1362320"/>
            <a:ext cx="115127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</a:rPr>
              <a:t>df.head</a:t>
            </a:r>
            <a:r>
              <a:rPr lang="en-US" dirty="0">
                <a:latin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166743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(EDA)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159" y="1194727"/>
            <a:ext cx="3934849" cy="377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469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(EDA)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137" y="2130791"/>
            <a:ext cx="4487725" cy="1226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786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(EDA)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759" y="1483083"/>
            <a:ext cx="4331055" cy="3395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791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</a:t>
            </a:r>
            <a:r>
              <a:rPr lang="en-US" dirty="0" smtClean="0"/>
              <a:t>Analysis (EDA)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783" y="1089666"/>
            <a:ext cx="4991879" cy="360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363023"/>
      </p:ext>
    </p:extLst>
  </p:cSld>
  <p:clrMapOvr>
    <a:masterClrMapping/>
  </p:clrMapOvr>
</p:sld>
</file>

<file path=ppt/theme/theme1.xml><?xml version="1.0" encoding="utf-8"?>
<a:theme xmlns:a="http://schemas.openxmlformats.org/drawingml/2006/main" name="Atrial Fibrillation by Slidesgo">
  <a:themeElements>
    <a:clrScheme name="Simple Light">
      <a:dk1>
        <a:srgbClr val="242944"/>
      </a:dk1>
      <a:lt1>
        <a:srgbClr val="E8F5FF"/>
      </a:lt1>
      <a:dk2>
        <a:srgbClr val="DBBFA4"/>
      </a:dk2>
      <a:lt2>
        <a:srgbClr val="3D5D9F"/>
      </a:lt2>
      <a:accent1>
        <a:srgbClr val="841F1C"/>
      </a:accent1>
      <a:accent2>
        <a:srgbClr val="C94236"/>
      </a:accent2>
      <a:accent3>
        <a:srgbClr val="D06764"/>
      </a:accent3>
      <a:accent4>
        <a:srgbClr val="DFAEB1"/>
      </a:accent4>
      <a:accent5>
        <a:srgbClr val="DF9C55"/>
      </a:accent5>
      <a:accent6>
        <a:srgbClr val="FFFFFF"/>
      </a:accent6>
      <a:hlink>
        <a:srgbClr val="24294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358</Words>
  <Application>Microsoft Office PowerPoint</Application>
  <PresentationFormat>On-screen Show (16:9)</PresentationFormat>
  <Paragraphs>156</Paragraphs>
  <Slides>26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Courier New</vt:lpstr>
      <vt:lpstr>Albert Sans</vt:lpstr>
      <vt:lpstr>Atrial Fibrillation by Slidesgo</vt:lpstr>
      <vt:lpstr>Heart Disease Prediction</vt:lpstr>
      <vt:lpstr>Table of contents</vt:lpstr>
      <vt:lpstr>Introduction to the Heart disease</vt:lpstr>
      <vt:lpstr>Importance of  Early Prediction</vt:lpstr>
      <vt:lpstr>Data-Set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Exploratory Data Analysis (EDA)</vt:lpstr>
      <vt:lpstr>Data preprocessing and cleaning</vt:lpstr>
      <vt:lpstr>Data preprocessing and cleaning</vt:lpstr>
      <vt:lpstr>Data preprocessing and cleaning</vt:lpstr>
      <vt:lpstr>Model Test</vt:lpstr>
      <vt:lpstr>Model Test</vt:lpstr>
      <vt:lpstr>Model Test</vt:lpstr>
      <vt:lpstr>Pick Model High Accuracey</vt:lpstr>
      <vt:lpstr>Real Data For Test Case</vt:lpstr>
      <vt:lpstr>PowerPoint Presentation</vt:lpstr>
      <vt:lpstr>87%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Prediction</dc:title>
  <dc:creator>Rafi kabir</dc:creator>
  <cp:lastModifiedBy>Rafi kabir</cp:lastModifiedBy>
  <cp:revision>11</cp:revision>
  <dcterms:modified xsi:type="dcterms:W3CDTF">2025-08-26T19:30:14Z</dcterms:modified>
</cp:coreProperties>
</file>